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0"/>
  </p:notesMasterIdLst>
  <p:handoutMasterIdLst>
    <p:handoutMasterId r:id="rId31"/>
  </p:handoutMasterIdLst>
  <p:sldIdLst>
    <p:sldId id="256" r:id="rId5"/>
    <p:sldId id="278" r:id="rId6"/>
    <p:sldId id="335" r:id="rId7"/>
    <p:sldId id="334" r:id="rId8"/>
    <p:sldId id="360" r:id="rId9"/>
    <p:sldId id="361" r:id="rId10"/>
    <p:sldId id="362" r:id="rId11"/>
    <p:sldId id="363" r:id="rId12"/>
    <p:sldId id="364" r:id="rId13"/>
    <p:sldId id="365" r:id="rId14"/>
    <p:sldId id="366" r:id="rId15"/>
    <p:sldId id="367" r:id="rId16"/>
    <p:sldId id="368" r:id="rId17"/>
    <p:sldId id="369" r:id="rId18"/>
    <p:sldId id="370" r:id="rId19"/>
    <p:sldId id="371" r:id="rId20"/>
    <p:sldId id="372" r:id="rId21"/>
    <p:sldId id="373" r:id="rId22"/>
    <p:sldId id="374" r:id="rId23"/>
    <p:sldId id="375" r:id="rId24"/>
    <p:sldId id="379" r:id="rId25"/>
    <p:sldId id="351" r:id="rId26"/>
    <p:sldId id="376" r:id="rId27"/>
    <p:sldId id="377" r:id="rId28"/>
    <p:sldId id="378" r:id="rId29"/>
  </p:sldIdLst>
  <p:sldSz cx="16257588" cy="9144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5098" userDrawn="1">
          <p15:clr>
            <a:srgbClr val="A4A3A4"/>
          </p15:clr>
        </p15:guide>
        <p15:guide id="3" pos="4485" userDrawn="1">
          <p15:clr>
            <a:srgbClr val="A4A3A4"/>
          </p15:clr>
        </p15:guide>
        <p15:guide id="4" orient="horz" pos="2358" userDrawn="1">
          <p15:clr>
            <a:srgbClr val="A4A3A4"/>
          </p15:clr>
        </p15:guide>
        <p15:guide id="5" orient="horz" pos="5148" userDrawn="1">
          <p15:clr>
            <a:srgbClr val="A4A3A4"/>
          </p15:clr>
        </p15:guide>
        <p15:guide id="6" pos="9815" userDrawn="1">
          <p15:clr>
            <a:srgbClr val="A4A3A4"/>
          </p15:clr>
        </p15:guide>
        <p15:guide id="7" orient="horz" pos="138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AB4A02-A7AE-1512-E712-B278B1181FE9}" name="Daniel Marks" initials="DM" userId="S::daniel.marks@blackbaud.me::3b8ba931-dede-4b97-b60b-d31717a31976" providerId="AD"/>
  <p188:author id="{08F19A04-E054-EBA2-DA5D-5FABC6BF59F0}" name="Alice Maguire" initials="AM" userId="S::alice.maguire@blackbaud.me::9a2a0bb4-02e2-462d-aa55-2b29169242a8" providerId="AD"/>
  <p188:author id="{9325D51A-5A11-B654-4FA8-25F9B45E75AA}" name="Catriona Hull" initials="CH" userId="S::Catriona.Hull@blackbaud.me::05797fa7-60f6-4f18-b544-91044fbc49f3" providerId="AD"/>
  <p188:author id="{CDE92035-D96F-2143-F7D6-CC9D51085B96}" name="Daniel Marks" initials="DM" userId="S::Daniel.Marks@blackbaud.me::3b8ba931-dede-4b97-b60b-d31717a31976" providerId="AD"/>
  <p188:author id="{9DC57F3C-D640-B3AD-D8C5-F3E6EB16B041}" name="Eva Prato Luna" initials="EL" userId="S::eva.pratoluna_teamgb.com#ext#@blackbaud.onmicrosoft.com::4388acf7-8e50-478a-af49-d597007fba67" providerId="AD"/>
  <p188:author id="{9660359F-B76B-5735-4DFD-8AF7F0655925}" name="Charlotte Paveley" initials="CP" userId="S::Charlotte.Paveley@blackbaud.me::8517d359-ff9a-43ef-acbc-edbaee7fed9b" providerId="AD"/>
  <p188:author id="{98E339B0-8B9E-E1F4-E7D7-0D3B9C011CB8}" name="V-Sheherzad Kaleem" initials="VK" userId="S::sheherzad.kaleem@blackbaud.me::2c188ba3-56a5-44ba-9c21-38e14ecd5e21" providerId="AD"/>
  <p188:author id="{D888D9C1-C2D7-FE17-D243-0A31A6C14681}" name="V-Megan Hirst" initials="VH" userId="S::megan.hirst@blackbaud.me::d9fec241-32ce-4758-b52e-b3746fd0b3b2" providerId="AD"/>
  <p188:author id="{7864C9E0-957E-C51B-2479-B904062ED312}" name="Catriona Hull" initials="CH" userId="S::catriona.hull@blackbaud.me::05797fa7-60f6-4f18-b544-91044fbc49f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triona Hull" initials="CH" lastIdx="43" clrIdx="0">
    <p:extLst>
      <p:ext uri="{19B8F6BF-5375-455C-9EA6-DF929625EA0E}">
        <p15:presenceInfo xmlns:p15="http://schemas.microsoft.com/office/powerpoint/2012/main" userId="S::Catriona.Hull@edcoms.co.uk::0a77a7fd-e8bd-4240-80c1-04cb055ed167" providerId="AD"/>
      </p:ext>
    </p:extLst>
  </p:cmAuthor>
  <p:cmAuthor id="2" name="Toni Chase" initials="TC" lastIdx="13" clrIdx="1">
    <p:extLst>
      <p:ext uri="{19B8F6BF-5375-455C-9EA6-DF929625EA0E}">
        <p15:presenceInfo xmlns:p15="http://schemas.microsoft.com/office/powerpoint/2012/main" userId="243eee97231d275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DB"/>
    <a:srgbClr val="EE7203"/>
    <a:srgbClr val="005286"/>
    <a:srgbClr val="FDC41F"/>
    <a:srgbClr val="00B0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EB58E4-703F-DC4A-8255-FBFB0E61EDC4}" v="1" dt="2024-02-23T11:05:25.9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89"/>
    <p:restoredTop sz="94930"/>
  </p:normalViewPr>
  <p:slideViewPr>
    <p:cSldViewPr snapToGrid="0">
      <p:cViewPr varScale="1">
        <p:scale>
          <a:sx n="52" d="100"/>
          <a:sy n="52" d="100"/>
        </p:scale>
        <p:origin x="438" y="84"/>
      </p:cViewPr>
      <p:guideLst>
        <p:guide orient="horz" pos="2880"/>
        <p:guide pos="5098"/>
        <p:guide pos="4485"/>
        <p:guide orient="horz" pos="2358"/>
        <p:guide orient="horz" pos="5148"/>
        <p:guide pos="9815"/>
        <p:guide orient="horz" pos="1383"/>
      </p:guideLst>
    </p:cSldViewPr>
  </p:slideViewPr>
  <p:outlineViewPr>
    <p:cViewPr>
      <p:scale>
        <a:sx n="33" d="100"/>
        <a:sy n="33" d="100"/>
      </p:scale>
      <p:origin x="0" y="-86080"/>
    </p:cViewPr>
  </p:outlineViewPr>
  <p:notesTextViewPr>
    <p:cViewPr>
      <p:scale>
        <a:sx n="150" d="100"/>
        <a:sy n="150" d="100"/>
      </p:scale>
      <p:origin x="0" y="0"/>
    </p:cViewPr>
  </p:notesTextViewPr>
  <p:sorterViewPr>
    <p:cViewPr>
      <p:scale>
        <a:sx n="80" d="100"/>
        <a:sy n="80" d="100"/>
      </p:scale>
      <p:origin x="0" y="0"/>
    </p:cViewPr>
  </p:sorterViewPr>
  <p:notesViewPr>
    <p:cSldViewPr snapToGrid="0">
      <p:cViewPr varScale="1">
        <p:scale>
          <a:sx n="137" d="100"/>
          <a:sy n="137" d="100"/>
        </p:scale>
        <p:origin x="4816"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riona Hull" userId="05797fa7-60f6-4f18-b544-91044fbc49f3" providerId="ADAL" clId="{26EB58E4-703F-DC4A-8255-FBFB0E61EDC4}"/>
    <pc:docChg chg="custSel modSld">
      <pc:chgData name="Catriona Hull" userId="05797fa7-60f6-4f18-b544-91044fbc49f3" providerId="ADAL" clId="{26EB58E4-703F-DC4A-8255-FBFB0E61EDC4}" dt="2024-02-23T12:49:00.501" v="627" actId="113"/>
      <pc:docMkLst>
        <pc:docMk/>
      </pc:docMkLst>
      <pc:sldChg chg="modSp">
        <pc:chgData name="Catriona Hull" userId="05797fa7-60f6-4f18-b544-91044fbc49f3" providerId="ADAL" clId="{26EB58E4-703F-DC4A-8255-FBFB0E61EDC4}" dt="2024-02-23T11:05:25.954" v="0" actId="18331"/>
        <pc:sldMkLst>
          <pc:docMk/>
          <pc:sldMk cId="11570545" sldId="256"/>
        </pc:sldMkLst>
        <pc:picChg chg="mod">
          <ac:chgData name="Catriona Hull" userId="05797fa7-60f6-4f18-b544-91044fbc49f3" providerId="ADAL" clId="{26EB58E4-703F-DC4A-8255-FBFB0E61EDC4}" dt="2024-02-23T11:05:25.954" v="0" actId="18331"/>
          <ac:picMkLst>
            <pc:docMk/>
            <pc:sldMk cId="11570545" sldId="256"/>
            <ac:picMk id="7" creationId="{6C14833A-2CDB-15EB-E313-D137CD881880}"/>
          </ac:picMkLst>
        </pc:picChg>
      </pc:sldChg>
      <pc:sldChg chg="modSp mod">
        <pc:chgData name="Catriona Hull" userId="05797fa7-60f6-4f18-b544-91044fbc49f3" providerId="ADAL" clId="{26EB58E4-703F-DC4A-8255-FBFB0E61EDC4}" dt="2024-02-23T12:09:25.669" v="458" actId="20577"/>
        <pc:sldMkLst>
          <pc:docMk/>
          <pc:sldMk cId="1656295981" sldId="281"/>
        </pc:sldMkLst>
        <pc:spChg chg="mod">
          <ac:chgData name="Catriona Hull" userId="05797fa7-60f6-4f18-b544-91044fbc49f3" providerId="ADAL" clId="{26EB58E4-703F-DC4A-8255-FBFB0E61EDC4}" dt="2024-02-23T12:09:25.669" v="458" actId="20577"/>
          <ac:spMkLst>
            <pc:docMk/>
            <pc:sldMk cId="1656295981" sldId="281"/>
            <ac:spMk id="3" creationId="{F1E1F3CE-7E52-F8CF-FE8E-81A676AD4D7E}"/>
          </ac:spMkLst>
        </pc:spChg>
      </pc:sldChg>
      <pc:sldChg chg="modSp mod">
        <pc:chgData name="Catriona Hull" userId="05797fa7-60f6-4f18-b544-91044fbc49f3" providerId="ADAL" clId="{26EB58E4-703F-DC4A-8255-FBFB0E61EDC4}" dt="2024-02-23T12:49:00.501" v="627" actId="113"/>
        <pc:sldMkLst>
          <pc:docMk/>
          <pc:sldMk cId="1442025336" sldId="368"/>
        </pc:sldMkLst>
        <pc:spChg chg="mod">
          <ac:chgData name="Catriona Hull" userId="05797fa7-60f6-4f18-b544-91044fbc49f3" providerId="ADAL" clId="{26EB58E4-703F-DC4A-8255-FBFB0E61EDC4}" dt="2024-02-23T12:49:00.501" v="627" actId="113"/>
          <ac:spMkLst>
            <pc:docMk/>
            <pc:sldMk cId="1442025336" sldId="368"/>
            <ac:spMk id="8" creationId="{D4223C17-379E-E4FC-B20C-5E031503BDA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DD0CCF-0E75-215D-87F9-DCDB4B8DF4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F7DC9F4-BF46-37A2-680A-3FE79ABCC4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E68B70-4486-7F47-8F78-D05A4E2F1805}" type="datetimeFigureOut">
              <a:rPr lang="en-US" smtClean="0"/>
              <a:t>3/8/2024</a:t>
            </a:fld>
            <a:endParaRPr lang="en-US" dirty="0"/>
          </a:p>
        </p:txBody>
      </p:sp>
      <p:sp>
        <p:nvSpPr>
          <p:cNvPr id="4" name="Footer Placeholder 3">
            <a:extLst>
              <a:ext uri="{FF2B5EF4-FFF2-40B4-BE49-F238E27FC236}">
                <a16:creationId xmlns:a16="http://schemas.microsoft.com/office/drawing/2014/main" id="{8F59CE2C-AC7B-E0A4-A61D-1885139B0C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6B79417-F578-CE8B-7996-A619DB116A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276604-B51F-E642-90BB-CA85A8250E01}" type="slidenum">
              <a:rPr lang="en-US" smtClean="0"/>
              <a:t>‹#›</a:t>
            </a:fld>
            <a:endParaRPr lang="en-US" dirty="0"/>
          </a:p>
        </p:txBody>
      </p:sp>
    </p:spTree>
    <p:extLst>
      <p:ext uri="{BB962C8B-B14F-4D97-AF65-F5344CB8AC3E}">
        <p14:creationId xmlns:p14="http://schemas.microsoft.com/office/powerpoint/2010/main" val="104105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CE4E2D-BC40-044D-AD75-10A9AB0A6863}" type="datetimeFigureOut">
              <a:rPr lang="en-US" smtClean="0"/>
              <a:t>3/8/2024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27C368-A72D-834B-9058-0BF4458CCC81}" type="slidenum">
              <a:rPr lang="en-US" smtClean="0"/>
              <a:t>‹#›</a:t>
            </a:fld>
            <a:endParaRPr lang="en-US" dirty="0"/>
          </a:p>
        </p:txBody>
      </p:sp>
    </p:spTree>
    <p:extLst>
      <p:ext uri="{BB962C8B-B14F-4D97-AF65-F5344CB8AC3E}">
        <p14:creationId xmlns:p14="http://schemas.microsoft.com/office/powerpoint/2010/main" val="3235508852"/>
      </p:ext>
    </p:extLst>
  </p:cSld>
  <p:clrMap bg1="lt1" tx1="dk1" bg2="lt2" tx2="dk2" accent1="accent1" accent2="accent2" accent3="accent3" accent4="accent4" accent5="accent5" accent6="accent6" hlink="hlink" folHlink="folHlink"/>
  <p:notesStyle>
    <a:lvl1pPr marL="0" algn="l" defTabSz="1219261" rtl="0" eaLnBrk="1" latinLnBrk="0" hangingPunct="1">
      <a:defRPr sz="1400" kern="1200">
        <a:solidFill>
          <a:schemeClr val="tx1"/>
        </a:solidFill>
        <a:latin typeface="+mn-lt"/>
        <a:ea typeface="+mn-ea"/>
        <a:cs typeface="+mn-cs"/>
      </a:defRPr>
    </a:lvl1pPr>
    <a:lvl2pPr marL="609630" algn="l" defTabSz="1219261" rtl="0" eaLnBrk="1" latinLnBrk="0" hangingPunct="1">
      <a:defRPr sz="1400" kern="1200">
        <a:solidFill>
          <a:schemeClr val="tx1"/>
        </a:solidFill>
        <a:latin typeface="+mn-lt"/>
        <a:ea typeface="+mn-ea"/>
        <a:cs typeface="+mn-cs"/>
      </a:defRPr>
    </a:lvl2pPr>
    <a:lvl3pPr marL="1219261" algn="l" defTabSz="1219261" rtl="0" eaLnBrk="1" latinLnBrk="0" hangingPunct="1">
      <a:defRPr sz="1400" kern="1200">
        <a:solidFill>
          <a:schemeClr val="tx1"/>
        </a:solidFill>
        <a:latin typeface="+mn-lt"/>
        <a:ea typeface="+mn-ea"/>
        <a:cs typeface="+mn-cs"/>
      </a:defRPr>
    </a:lvl3pPr>
    <a:lvl4pPr marL="1828891" algn="l" defTabSz="1219261" rtl="0" eaLnBrk="1" latinLnBrk="0" hangingPunct="1">
      <a:defRPr sz="1400" kern="1200">
        <a:solidFill>
          <a:schemeClr val="tx1"/>
        </a:solidFill>
        <a:latin typeface="+mn-lt"/>
        <a:ea typeface="+mn-ea"/>
        <a:cs typeface="+mn-cs"/>
      </a:defRPr>
    </a:lvl4pPr>
    <a:lvl5pPr marL="2438522" algn="l" defTabSz="1219261" rtl="0" eaLnBrk="1" latinLnBrk="0" hangingPunct="1">
      <a:defRPr sz="1400" kern="1200">
        <a:solidFill>
          <a:schemeClr val="tx1"/>
        </a:solidFill>
        <a:latin typeface="+mn-lt"/>
        <a:ea typeface="+mn-ea"/>
        <a:cs typeface="+mn-cs"/>
      </a:defRPr>
    </a:lvl5pPr>
    <a:lvl6pPr marL="3048152" algn="l" defTabSz="1219261" rtl="0" eaLnBrk="1" latinLnBrk="0" hangingPunct="1">
      <a:defRPr sz="1600" kern="1200">
        <a:solidFill>
          <a:schemeClr val="tx1"/>
        </a:solidFill>
        <a:latin typeface="+mn-lt"/>
        <a:ea typeface="+mn-ea"/>
        <a:cs typeface="+mn-cs"/>
      </a:defRPr>
    </a:lvl6pPr>
    <a:lvl7pPr marL="3657783" algn="l" defTabSz="1219261" rtl="0" eaLnBrk="1" latinLnBrk="0" hangingPunct="1">
      <a:defRPr sz="1600" kern="1200">
        <a:solidFill>
          <a:schemeClr val="tx1"/>
        </a:solidFill>
        <a:latin typeface="+mn-lt"/>
        <a:ea typeface="+mn-ea"/>
        <a:cs typeface="+mn-cs"/>
      </a:defRPr>
    </a:lvl7pPr>
    <a:lvl8pPr marL="4267413" algn="l" defTabSz="1219261" rtl="0" eaLnBrk="1" latinLnBrk="0" hangingPunct="1">
      <a:defRPr sz="1600" kern="1200">
        <a:solidFill>
          <a:schemeClr val="tx1"/>
        </a:solidFill>
        <a:latin typeface="+mn-lt"/>
        <a:ea typeface="+mn-ea"/>
        <a:cs typeface="+mn-cs"/>
      </a:defRPr>
    </a:lvl8pPr>
    <a:lvl9pPr marL="4877044" algn="l" defTabSz="1219261"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127C368-A72D-834B-9058-0BF4458CCC81}" type="slidenum">
              <a:rPr lang="en-US" smtClean="0"/>
              <a:t>1</a:t>
            </a:fld>
            <a:endParaRPr lang="en-US" dirty="0"/>
          </a:p>
        </p:txBody>
      </p:sp>
    </p:spTree>
    <p:extLst>
      <p:ext uri="{BB962C8B-B14F-4D97-AF65-F5344CB8AC3E}">
        <p14:creationId xmlns:p14="http://schemas.microsoft.com/office/powerpoint/2010/main" val="432291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10DFC-62A0-AC79-DCF9-1F50424725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1362B0-1D76-66BA-88F3-D6D2B0F7C7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AAB326-4195-40B0-7763-BD66B022C9B3}"/>
              </a:ext>
            </a:extLst>
          </p:cNvPr>
          <p:cNvSpPr>
            <a:spLocks noGrp="1"/>
          </p:cNvSpPr>
          <p:nvPr>
            <p:ph type="body" idx="1"/>
          </p:nvPr>
        </p:nvSpPr>
        <p:spPr/>
        <p:txBody>
          <a:bodyPr/>
          <a:lstStyle/>
          <a:p>
            <a:pPr rtl="0"/>
            <a:r>
              <a:rPr lang="en-GB" dirty="0"/>
              <a:t>Review each athlete together. You may wish to print and cut up copies of each slide, to give each student the information they need to start planning and designing their healthy meal.</a:t>
            </a:r>
          </a:p>
          <a:p>
            <a:pPr rtl="0"/>
            <a:endParaRPr lang="en-GB" dirty="0"/>
          </a:p>
          <a:p>
            <a:pPr rtl="0"/>
            <a:r>
              <a:rPr lang="en-GB" b="1" dirty="0"/>
              <a:t>Support:</a:t>
            </a:r>
            <a:r>
              <a:rPr lang="en-GB" dirty="0"/>
              <a:t> focus on the simpler profiles, or simplify the later profiles – focus pupils on the athlete0’s favourite foods and the shared need for lots of energy!</a:t>
            </a:r>
            <a:endParaRPr lang="en-GB" dirty="0">
              <a:cs typeface="Calibri"/>
            </a:endParaRPr>
          </a:p>
          <a:p>
            <a:pPr rtl="0"/>
            <a:endParaRPr lang="en-GB" dirty="0"/>
          </a:p>
          <a:p>
            <a:pPr rtl="0"/>
            <a:r>
              <a:rPr lang="en-GB" b="1" dirty="0"/>
              <a:t>Challenge: </a:t>
            </a:r>
            <a:r>
              <a:rPr lang="en-GB" dirty="0"/>
              <a:t>help students pull out differences between athletes' diets and average adult diets (i.e. may need more carbs and protein, depending on the sport), and differences between sports. </a:t>
            </a:r>
            <a:endParaRPr lang="en-GB" dirty="0">
              <a:cs typeface="Calibri"/>
            </a:endParaRPr>
          </a:p>
          <a:p>
            <a:pPr rtl="0"/>
            <a:endParaRPr lang="en-GB" dirty="0"/>
          </a:p>
          <a:p>
            <a:pPr rtl="0"/>
            <a:endParaRPr lang="en-GB" dirty="0"/>
          </a:p>
        </p:txBody>
      </p:sp>
      <p:sp>
        <p:nvSpPr>
          <p:cNvPr id="4" name="Slide Number Placeholder 3">
            <a:extLst>
              <a:ext uri="{FF2B5EF4-FFF2-40B4-BE49-F238E27FC236}">
                <a16:creationId xmlns:a16="http://schemas.microsoft.com/office/drawing/2014/main" id="{8AE64387-6B05-6F44-7247-BD099833A4A1}"/>
              </a:ext>
            </a:extLst>
          </p:cNvPr>
          <p:cNvSpPr>
            <a:spLocks noGrp="1"/>
          </p:cNvSpPr>
          <p:nvPr>
            <p:ph type="sldNum" sz="quarter" idx="5"/>
          </p:nvPr>
        </p:nvSpPr>
        <p:spPr/>
        <p:txBody>
          <a:bodyPr/>
          <a:lstStyle/>
          <a:p>
            <a:fld id="{7127C368-A72D-834B-9058-0BF4458CCC81}" type="slidenum">
              <a:rPr lang="en-US" smtClean="0"/>
              <a:t>10</a:t>
            </a:fld>
            <a:endParaRPr lang="en-US" dirty="0"/>
          </a:p>
        </p:txBody>
      </p:sp>
    </p:spTree>
    <p:extLst>
      <p:ext uri="{BB962C8B-B14F-4D97-AF65-F5344CB8AC3E}">
        <p14:creationId xmlns:p14="http://schemas.microsoft.com/office/powerpoint/2010/main" val="1126820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C775F-1B3C-B065-3A83-1E6BC8C318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DCB856-4EB5-80D6-5F4A-CD7154E026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34BF67-EA59-FB7D-7CEB-C7FCDCED1EFF}"/>
              </a:ext>
            </a:extLst>
          </p:cNvPr>
          <p:cNvSpPr>
            <a:spLocks noGrp="1"/>
          </p:cNvSpPr>
          <p:nvPr>
            <p:ph type="body" idx="1"/>
          </p:nvPr>
        </p:nvSpPr>
        <p:spPr/>
        <p:txBody>
          <a:bodyPr/>
          <a:lstStyle/>
          <a:p>
            <a:r>
              <a:rPr lang="en-US" dirty="0"/>
              <a:t>Review each athlete together. You may wish to print and cut up copies of each slide, to give each student the information they need to start planning and designing their healthy meal.</a:t>
            </a:r>
          </a:p>
          <a:p>
            <a:endParaRPr lang="en-US" dirty="0"/>
          </a:p>
          <a:p>
            <a:r>
              <a:rPr lang="en-US" b="1" dirty="0"/>
              <a:t>Support: </a:t>
            </a:r>
            <a:r>
              <a:rPr lang="en-US" dirty="0"/>
              <a:t>focus on the simpler profiles, or simplify the later profiles – focus pupils on the athletes' favourite foods and the shared need for lots of energy! A reduced version of the profiles is provided as a printable slide (slide X) to support students. </a:t>
            </a:r>
            <a:endParaRPr lang="en-US" dirty="0">
              <a:cs typeface="Calibri"/>
            </a:endParaRPr>
          </a:p>
          <a:p>
            <a:endParaRPr lang="en-US" dirty="0"/>
          </a:p>
          <a:p>
            <a:r>
              <a:rPr lang="en-US" b="1" dirty="0"/>
              <a:t>Challenge: </a:t>
            </a:r>
            <a:r>
              <a:rPr lang="en-US" dirty="0"/>
              <a:t>help students pull out differences between athletes' diets and average adult diets (i.e. may need more carbs and protein, depending on the sport), and differences between sports. </a:t>
            </a:r>
            <a:endParaRPr lang="en-US" dirty="0">
              <a:cs typeface="Calibri"/>
            </a:endParaRPr>
          </a:p>
          <a:p>
            <a:endParaRPr lang="en-US" dirty="0"/>
          </a:p>
          <a:p>
            <a:endParaRPr lang="en-US" dirty="0"/>
          </a:p>
        </p:txBody>
      </p:sp>
      <p:sp>
        <p:nvSpPr>
          <p:cNvPr id="4" name="Slide Number Placeholder 3">
            <a:extLst>
              <a:ext uri="{FF2B5EF4-FFF2-40B4-BE49-F238E27FC236}">
                <a16:creationId xmlns:a16="http://schemas.microsoft.com/office/drawing/2014/main" id="{43691CB7-BD7F-3B88-1012-3463F32B9E99}"/>
              </a:ext>
            </a:extLst>
          </p:cNvPr>
          <p:cNvSpPr>
            <a:spLocks noGrp="1"/>
          </p:cNvSpPr>
          <p:nvPr>
            <p:ph type="sldNum" sz="quarter" idx="5"/>
          </p:nvPr>
        </p:nvSpPr>
        <p:spPr/>
        <p:txBody>
          <a:bodyPr/>
          <a:lstStyle/>
          <a:p>
            <a:fld id="{7127C368-A72D-834B-9058-0BF4458CCC81}" type="slidenum">
              <a:rPr lang="en-US" smtClean="0"/>
              <a:t>11</a:t>
            </a:fld>
            <a:endParaRPr lang="en-US" dirty="0"/>
          </a:p>
        </p:txBody>
      </p:sp>
    </p:spTree>
    <p:extLst>
      <p:ext uri="{BB962C8B-B14F-4D97-AF65-F5344CB8AC3E}">
        <p14:creationId xmlns:p14="http://schemas.microsoft.com/office/powerpoint/2010/main" val="1074655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76005-F767-0B5B-9A70-ECAEC0FE91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F6208-C718-985B-307D-F2CD67B403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2244B4-ACF2-D957-E8B4-B9DC1538CC89}"/>
              </a:ext>
            </a:extLst>
          </p:cNvPr>
          <p:cNvSpPr>
            <a:spLocks noGrp="1"/>
          </p:cNvSpPr>
          <p:nvPr>
            <p:ph type="body" idx="1"/>
          </p:nvPr>
        </p:nvSpPr>
        <p:spPr/>
        <p:txBody>
          <a:bodyPr/>
          <a:lstStyle/>
          <a:p>
            <a:pPr rtl="0"/>
            <a:r>
              <a:rPr lang="en-GB" dirty="0"/>
              <a:t>Review each athlete together. You may wish to print and cut up copies of each slide, to give each student the information they need to start planning and designing their healthy meal.</a:t>
            </a:r>
          </a:p>
          <a:p>
            <a:pPr rtl="0"/>
            <a:endParaRPr lang="en-GB" dirty="0"/>
          </a:p>
          <a:p>
            <a:pPr rtl="0"/>
            <a:r>
              <a:rPr lang="en-GB" b="1" dirty="0"/>
              <a:t>Support:</a:t>
            </a:r>
            <a:r>
              <a:rPr lang="en-GB" dirty="0"/>
              <a:t> focus on the simpler profiles, or simplify the later profiles – focus pupils on the athletes' favourite foods and the shared need for lots of energy!</a:t>
            </a:r>
            <a:endParaRPr lang="en-GB" dirty="0">
              <a:cs typeface="Calibri"/>
            </a:endParaRPr>
          </a:p>
          <a:p>
            <a:pPr rtl="0"/>
            <a:endParaRPr lang="en-GB" dirty="0"/>
          </a:p>
          <a:p>
            <a:pPr rtl="0"/>
            <a:r>
              <a:rPr lang="en-GB" b="1" dirty="0"/>
              <a:t>Challenge:</a:t>
            </a:r>
            <a:r>
              <a:rPr lang="en-GB" dirty="0"/>
              <a:t> help students pull out differences between athletes' diets and average adult diets (i.e. may need more carbs and protein, depending on the sport), and differences between sports. For example, speed / aerobic based sports may want lighter meals / snacks before competing and larger meals in the evening (looking for quick or slow-release carbohydrates), whilst strength athlete Emily Campbell needs fuller meals throughout the day). </a:t>
            </a:r>
            <a:endParaRPr lang="en-GB" dirty="0">
              <a:cs typeface="Calibri"/>
            </a:endParaRPr>
          </a:p>
          <a:p>
            <a:pPr rtl="0"/>
            <a:endParaRPr lang="en-GB" dirty="0"/>
          </a:p>
          <a:p>
            <a:pPr rtl="0"/>
            <a:endParaRPr lang="en-GB" dirty="0"/>
          </a:p>
          <a:p>
            <a:pPr rtl="0"/>
            <a:endParaRPr lang="en-GB" dirty="0"/>
          </a:p>
          <a:p>
            <a:pPr rtl="0"/>
            <a:endParaRPr lang="en-GB" dirty="0"/>
          </a:p>
          <a:p>
            <a:pPr rtl="0"/>
            <a:endParaRPr lang="en-GB" dirty="0"/>
          </a:p>
          <a:p>
            <a:pPr rtl="0"/>
            <a:endParaRPr lang="en-GB" dirty="0"/>
          </a:p>
        </p:txBody>
      </p:sp>
      <p:sp>
        <p:nvSpPr>
          <p:cNvPr id="4" name="Slide Number Placeholder 3">
            <a:extLst>
              <a:ext uri="{FF2B5EF4-FFF2-40B4-BE49-F238E27FC236}">
                <a16:creationId xmlns:a16="http://schemas.microsoft.com/office/drawing/2014/main" id="{A81B6B43-2834-C3A8-DD44-E4E3EB7B431A}"/>
              </a:ext>
            </a:extLst>
          </p:cNvPr>
          <p:cNvSpPr>
            <a:spLocks noGrp="1"/>
          </p:cNvSpPr>
          <p:nvPr>
            <p:ph type="sldNum" sz="quarter" idx="5"/>
          </p:nvPr>
        </p:nvSpPr>
        <p:spPr/>
        <p:txBody>
          <a:bodyPr/>
          <a:lstStyle/>
          <a:p>
            <a:fld id="{7127C368-A72D-834B-9058-0BF4458CCC81}" type="slidenum">
              <a:rPr lang="en-US" smtClean="0"/>
              <a:t>12</a:t>
            </a:fld>
            <a:endParaRPr lang="en-US" dirty="0"/>
          </a:p>
        </p:txBody>
      </p:sp>
    </p:spTree>
    <p:extLst>
      <p:ext uri="{BB962C8B-B14F-4D97-AF65-F5344CB8AC3E}">
        <p14:creationId xmlns:p14="http://schemas.microsoft.com/office/powerpoint/2010/main" val="3848627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183AB-4193-486B-F4AB-CBFB8DAEB8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A473F4-5F19-1879-026D-9A6277DA4B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6D3896-E5F8-A955-9462-B4BCFC6DC224}"/>
              </a:ext>
            </a:extLst>
          </p:cNvPr>
          <p:cNvSpPr>
            <a:spLocks noGrp="1"/>
          </p:cNvSpPr>
          <p:nvPr>
            <p:ph type="body" idx="1"/>
          </p:nvPr>
        </p:nvSpPr>
        <p:spPr/>
        <p:txBody>
          <a:bodyPr/>
          <a:lstStyle/>
          <a:p>
            <a:r>
              <a:rPr lang="en-US" dirty="0"/>
              <a:t>Review each athlete together. You may wish to print and cut up copies of each slide, to give each student the information they need to start planning and designing their healthy meal.</a:t>
            </a:r>
          </a:p>
          <a:p>
            <a:endParaRPr lang="en-US" dirty="0"/>
          </a:p>
          <a:p>
            <a:r>
              <a:rPr lang="en-US" b="1" dirty="0"/>
              <a:t>Support:</a:t>
            </a:r>
            <a:r>
              <a:rPr lang="en-US" dirty="0"/>
              <a:t> focus on the simpler profiles, or simplify the later profiles – focus pupils on the athletes’ favourite foods and the shared need for lots of energy!</a:t>
            </a:r>
            <a:endParaRPr lang="en-US" dirty="0">
              <a:cs typeface="Calibri"/>
            </a:endParaRPr>
          </a:p>
          <a:p>
            <a:endParaRPr lang="en-US" dirty="0"/>
          </a:p>
          <a:p>
            <a:r>
              <a:rPr lang="en-US" b="1" dirty="0"/>
              <a:t>Challenge: </a:t>
            </a:r>
            <a:r>
              <a:rPr lang="en-US" dirty="0"/>
              <a:t>help students pull out differences between athletes’ diets and average adult diets (i.e. may need more carbs and protein, depending on the sport), and differences between sports. For example, speed / aerobic based sports may want lighter meals / snacks before competing and larger meals in the evening (looking for quick or slow-release carbohydrates), whilst strength athlete Emily Campbell needs fuller meals throughout the day – requiring around 3,300 calories per day, compared to the average adult female who needs about 2,000 calories per day). </a:t>
            </a:r>
            <a:endParaRPr lang="en-US" dirty="0">
              <a:cs typeface="Calibri"/>
            </a:endParaRPr>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C255F7A-43CF-C7C8-C653-39038476A992}"/>
              </a:ext>
            </a:extLst>
          </p:cNvPr>
          <p:cNvSpPr>
            <a:spLocks noGrp="1"/>
          </p:cNvSpPr>
          <p:nvPr>
            <p:ph type="sldNum" sz="quarter" idx="5"/>
          </p:nvPr>
        </p:nvSpPr>
        <p:spPr/>
        <p:txBody>
          <a:bodyPr/>
          <a:lstStyle/>
          <a:p>
            <a:fld id="{7127C368-A72D-834B-9058-0BF4458CCC81}" type="slidenum">
              <a:rPr lang="en-US" smtClean="0"/>
              <a:t>13</a:t>
            </a:fld>
            <a:endParaRPr lang="en-US" dirty="0"/>
          </a:p>
        </p:txBody>
      </p:sp>
    </p:spTree>
    <p:extLst>
      <p:ext uri="{BB962C8B-B14F-4D97-AF65-F5344CB8AC3E}">
        <p14:creationId xmlns:p14="http://schemas.microsoft.com/office/powerpoint/2010/main" val="1563277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33E8B-ECFA-1777-1356-D6B89BD80E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13B1CA-5EBE-23FF-F987-42C0ED15AF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D30474-007D-B433-65C0-EE3B0F34BA13}"/>
              </a:ext>
            </a:extLst>
          </p:cNvPr>
          <p:cNvSpPr>
            <a:spLocks noGrp="1"/>
          </p:cNvSpPr>
          <p:nvPr>
            <p:ph type="body" idx="1"/>
          </p:nvPr>
        </p:nvSpPr>
        <p:spPr/>
        <p:txBody>
          <a:bodyPr/>
          <a:lstStyle/>
          <a:p>
            <a:pPr rtl="0"/>
            <a:r>
              <a:rPr lang="en-GB" b="1" dirty="0"/>
              <a:t>Activity 3 – How can we create a healthy meal?</a:t>
            </a:r>
            <a:endParaRPr lang="en-GB" b="1" dirty="0">
              <a:cs typeface="Calibri"/>
            </a:endParaRPr>
          </a:p>
          <a:p>
            <a:pPr rtl="0"/>
            <a:endParaRPr lang="en-GB" dirty="0"/>
          </a:p>
          <a:p>
            <a:pPr rtl="0"/>
            <a:r>
              <a:rPr lang="en-GB" dirty="0"/>
              <a:t>This final activity helps students to plan how they will design a healthy, balanced meal and create a strong entry to our competition. You may wish to give students a copy of the </a:t>
            </a:r>
            <a:r>
              <a:rPr lang="en-GB" b="1" dirty="0"/>
              <a:t>entry template </a:t>
            </a:r>
            <a:r>
              <a:rPr lang="en-GB" dirty="0"/>
              <a:t>as you discuss each step. Students may also want to make notes of their ideas on some blank or scrap paper.</a:t>
            </a:r>
            <a:endParaRPr lang="en-GB" dirty="0">
              <a:cs typeface="Calibri"/>
            </a:endParaRPr>
          </a:p>
          <a:p>
            <a:pPr rtl="0"/>
            <a:endParaRPr lang="en-GB" dirty="0"/>
          </a:p>
          <a:p>
            <a:pPr rtl="0"/>
            <a:r>
              <a:rPr lang="en-GB" dirty="0"/>
              <a:t>Discuss each question as a class or guide students to reflect individually or with a partner. Students could make notes to remind them when they complete their entry template.</a:t>
            </a:r>
            <a:endParaRPr lang="en-GB" dirty="0">
              <a:cs typeface="Calibri"/>
            </a:endParaRPr>
          </a:p>
          <a:p>
            <a:pPr rtl="0"/>
            <a:endParaRPr lang="en-GB" dirty="0"/>
          </a:p>
          <a:p>
            <a:pPr rtl="0"/>
            <a:r>
              <a:rPr lang="en-GB" b="1" dirty="0"/>
              <a:t>Support:</a:t>
            </a:r>
            <a:r>
              <a:rPr lang="en-GB" dirty="0"/>
              <a:t> Students could mime or imagine the movements their athlete might make. Do they need to be fast? Strong? Both? Where might they need to train for this sport? Ask students to choose whether they will design a breakfast, lunch (which may need to be a packed lunch to eat at a training ground) or evening meal. Remind students to read what their athlete needs and likes.</a:t>
            </a:r>
            <a:endParaRPr lang="en-GB" dirty="0">
              <a:cs typeface="Calibri"/>
            </a:endParaRPr>
          </a:p>
          <a:p>
            <a:pPr rtl="0"/>
            <a:endParaRPr lang="en-GB" dirty="0"/>
          </a:p>
          <a:p>
            <a:pPr rtl="0"/>
            <a:r>
              <a:rPr lang="en-GB" dirty="0"/>
              <a:t>Use these questions to help students start to build their meal:</a:t>
            </a:r>
            <a:endParaRPr lang="en-GB" dirty="0">
              <a:cs typeface="Calibri"/>
            </a:endParaRPr>
          </a:p>
          <a:p>
            <a:pPr marL="285750" indent="-285750" rtl="0">
              <a:buFont typeface="Arial"/>
              <a:buChar char="•"/>
            </a:pPr>
            <a:r>
              <a:rPr lang="en-GB" dirty="0"/>
              <a:t>Will their meal be a breakfast, lunch or evening meal?</a:t>
            </a:r>
            <a:endParaRPr lang="en-GB" dirty="0">
              <a:cs typeface="Calibri" panose="020F0502020204030204"/>
            </a:endParaRPr>
          </a:p>
          <a:p>
            <a:pPr marL="285750" indent="-285750" rtl="0">
              <a:buFont typeface="Arial"/>
              <a:buChar char="•"/>
            </a:pPr>
            <a:r>
              <a:rPr lang="en-GB" dirty="0"/>
              <a:t>What healthy carbohydrates will they include? (Wholemeal pasta or bread, potatoes or sweet potatoes with the skin on, brown rice etc.)</a:t>
            </a:r>
            <a:endParaRPr lang="en-GB" dirty="0">
              <a:cs typeface="Calibri" panose="020F0502020204030204"/>
            </a:endParaRPr>
          </a:p>
          <a:p>
            <a:pPr marL="285750" indent="-285750">
              <a:buFont typeface="Arial"/>
              <a:buChar char="•"/>
            </a:pPr>
            <a:r>
              <a:rPr lang="en-GB" dirty="0"/>
              <a:t>What source of protein will they include? (Meat, fish, eggs, beans and pulses, tofu etc.)</a:t>
            </a:r>
          </a:p>
          <a:p>
            <a:pPr marL="285750" indent="-285750">
              <a:buFont typeface="Arial"/>
              <a:buChar char="•"/>
            </a:pPr>
            <a:r>
              <a:rPr lang="en-GB" dirty="0"/>
              <a:t>What vegetables will they include (Encourage students to include at least three of different colours, including a green vegetable like broccoli, lettuce or cabbage.)</a:t>
            </a:r>
            <a:endParaRPr lang="en-GB" dirty="0">
              <a:cs typeface="Calibri"/>
            </a:endParaRPr>
          </a:p>
          <a:p>
            <a:pPr marL="285750" indent="-285750">
              <a:buFont typeface="Arial"/>
              <a:buChar char="•"/>
            </a:pPr>
            <a:r>
              <a:rPr lang="en-GB" dirty="0"/>
              <a:t>What herbs, spices and sauce will they use to make their meal creative, tasty and interesting?</a:t>
            </a:r>
            <a:endParaRPr lang="en-GB" dirty="0">
              <a:cs typeface="Calibri" panose="020F0502020204030204"/>
            </a:endParaRPr>
          </a:p>
          <a:p>
            <a:pPr rtl="0"/>
            <a:endParaRPr lang="en-GB" dirty="0"/>
          </a:p>
          <a:p>
            <a:pPr rtl="0"/>
            <a:r>
              <a:rPr lang="en-GB" b="1" dirty="0"/>
              <a:t>Challenge: </a:t>
            </a:r>
            <a:r>
              <a:rPr lang="en-GB" dirty="0"/>
              <a:t>Students could research their athlete and sport to better understand their training needs.</a:t>
            </a:r>
            <a:endParaRPr lang="en-GB" dirty="0">
              <a:cs typeface="Calibri"/>
            </a:endParaRPr>
          </a:p>
          <a:p>
            <a:pPr rtl="0"/>
            <a:endParaRPr lang="en-GB" dirty="0"/>
          </a:p>
          <a:p>
            <a:pPr rtl="0"/>
            <a:endParaRPr lang="en-GB" dirty="0"/>
          </a:p>
        </p:txBody>
      </p:sp>
      <p:sp>
        <p:nvSpPr>
          <p:cNvPr id="4" name="Slide Number Placeholder 3">
            <a:extLst>
              <a:ext uri="{FF2B5EF4-FFF2-40B4-BE49-F238E27FC236}">
                <a16:creationId xmlns:a16="http://schemas.microsoft.com/office/drawing/2014/main" id="{C19B5802-747D-B61B-E447-B76A99B25BD4}"/>
              </a:ext>
            </a:extLst>
          </p:cNvPr>
          <p:cNvSpPr>
            <a:spLocks noGrp="1"/>
          </p:cNvSpPr>
          <p:nvPr>
            <p:ph type="sldNum" sz="quarter" idx="5"/>
          </p:nvPr>
        </p:nvSpPr>
        <p:spPr/>
        <p:txBody>
          <a:bodyPr/>
          <a:lstStyle/>
          <a:p>
            <a:fld id="{7127C368-A72D-834B-9058-0BF4458CCC81}" type="slidenum">
              <a:rPr lang="en-US" smtClean="0"/>
              <a:t>14</a:t>
            </a:fld>
            <a:endParaRPr lang="en-US" dirty="0"/>
          </a:p>
        </p:txBody>
      </p:sp>
    </p:spTree>
    <p:extLst>
      <p:ext uri="{BB962C8B-B14F-4D97-AF65-F5344CB8AC3E}">
        <p14:creationId xmlns:p14="http://schemas.microsoft.com/office/powerpoint/2010/main" val="98511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367A0-10A7-1C2A-E981-5762C43852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F1E399-DEB8-93CD-BBE9-0F882B7A84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B5C43F-0B67-4F9C-572F-BE062C531925}"/>
              </a:ext>
            </a:extLst>
          </p:cNvPr>
          <p:cNvSpPr>
            <a:spLocks noGrp="1"/>
          </p:cNvSpPr>
          <p:nvPr>
            <p:ph type="body" idx="1"/>
          </p:nvPr>
        </p:nvSpPr>
        <p:spPr/>
        <p:txBody>
          <a:bodyPr/>
          <a:lstStyle/>
          <a:p>
            <a:r>
              <a:rPr lang="en-US" dirty="0"/>
              <a:t>Review p1 of the </a:t>
            </a:r>
            <a:r>
              <a:rPr lang="en-US" b="1" dirty="0"/>
              <a:t>entry template</a:t>
            </a:r>
            <a:r>
              <a:rPr lang="en-US" dirty="0"/>
              <a:t>.</a:t>
            </a:r>
          </a:p>
          <a:p>
            <a:endParaRPr lang="en-US" dirty="0"/>
          </a:p>
          <a:p>
            <a:r>
              <a:rPr lang="en-US" b="1" dirty="0"/>
              <a:t>Support:</a:t>
            </a:r>
            <a:r>
              <a:rPr lang="en-US" dirty="0"/>
              <a:t> Print or display the support sheets on slides 24 and 25.</a:t>
            </a:r>
            <a:endParaRPr lang="en-US" dirty="0">
              <a:cs typeface="Calibri"/>
            </a:endParaRPr>
          </a:p>
          <a:p>
            <a:endParaRPr lang="en-US" dirty="0"/>
          </a:p>
          <a:p>
            <a:r>
              <a:rPr lang="en-US" dirty="0"/>
              <a:t>Discuss how students can draw their meal and label it to show what it includes. For example:</a:t>
            </a:r>
            <a:endParaRPr lang="en-US" dirty="0">
              <a:cs typeface="Calibri"/>
            </a:endParaRPr>
          </a:p>
          <a:p>
            <a:pPr marL="285750" indent="-285750">
              <a:buFont typeface="Arial"/>
              <a:buChar char="•"/>
            </a:pPr>
            <a:r>
              <a:rPr lang="en-US" dirty="0"/>
              <a:t>How can they divide the plate into segments to show the right amount of carbohydrates (starchy foods), protein and vegetables or fruits?</a:t>
            </a:r>
            <a:endParaRPr lang="en-US" dirty="0">
              <a:cs typeface="Calibri" panose="020F0502020204030204"/>
            </a:endParaRPr>
          </a:p>
          <a:p>
            <a:pPr marL="285750" indent="-285750">
              <a:buFont typeface="Arial"/>
              <a:buChar char="•"/>
            </a:pPr>
            <a:r>
              <a:rPr lang="en-US" dirty="0"/>
              <a:t>How can they show the most important parts of their meal and also label smaller components like sauces or herbs and spices that make it interesting and tasty?</a:t>
            </a:r>
            <a:endParaRPr lang="en-US" dirty="0">
              <a:cs typeface="Calibri" panose="020F0502020204030204"/>
            </a:endParaRPr>
          </a:p>
          <a:p>
            <a:endParaRPr lang="en-US" dirty="0"/>
          </a:p>
          <a:p>
            <a:r>
              <a:rPr lang="en-US" dirty="0"/>
              <a:t>Encourage pupils to use colour to bring their meal to life, and to include as many labels as they can.</a:t>
            </a:r>
            <a:endParaRPr lang="en-US" dirty="0">
              <a:cs typeface="Calibri"/>
            </a:endParaRPr>
          </a:p>
          <a:p>
            <a:endParaRPr lang="en-US" dirty="0"/>
          </a:p>
          <a:p>
            <a:r>
              <a:rPr lang="en-US" dirty="0"/>
              <a:t>You may also want to provide reference materials to help students research meal ideas, for example some food images, cookbooks or access to online recipes.</a:t>
            </a:r>
            <a:endParaRPr lang="en-US" dirty="0">
              <a:cs typeface="Calibri"/>
            </a:endParaRPr>
          </a:p>
          <a:p>
            <a:endParaRPr lang="en-US" dirty="0"/>
          </a:p>
          <a:p>
            <a:endParaRPr lang="en-US" dirty="0"/>
          </a:p>
        </p:txBody>
      </p:sp>
      <p:sp>
        <p:nvSpPr>
          <p:cNvPr id="4" name="Slide Number Placeholder 3">
            <a:extLst>
              <a:ext uri="{FF2B5EF4-FFF2-40B4-BE49-F238E27FC236}">
                <a16:creationId xmlns:a16="http://schemas.microsoft.com/office/drawing/2014/main" id="{E3944043-B3BD-4711-821A-D731075C0E58}"/>
              </a:ext>
            </a:extLst>
          </p:cNvPr>
          <p:cNvSpPr>
            <a:spLocks noGrp="1"/>
          </p:cNvSpPr>
          <p:nvPr>
            <p:ph type="sldNum" sz="quarter" idx="5"/>
          </p:nvPr>
        </p:nvSpPr>
        <p:spPr/>
        <p:txBody>
          <a:bodyPr/>
          <a:lstStyle/>
          <a:p>
            <a:fld id="{7127C368-A72D-834B-9058-0BF4458CCC81}" type="slidenum">
              <a:rPr lang="en-US" smtClean="0"/>
              <a:t>15</a:t>
            </a:fld>
            <a:endParaRPr lang="en-US" dirty="0"/>
          </a:p>
        </p:txBody>
      </p:sp>
    </p:spTree>
    <p:extLst>
      <p:ext uri="{BB962C8B-B14F-4D97-AF65-F5344CB8AC3E}">
        <p14:creationId xmlns:p14="http://schemas.microsoft.com/office/powerpoint/2010/main" val="3028555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6ABB3-9ED0-7C1E-12FF-FC3CF4A08C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97660B-3E8B-7333-6DBD-87F3ADD911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19FE5B-96CC-F88C-CC30-35BCC3AE4BD5}"/>
              </a:ext>
            </a:extLst>
          </p:cNvPr>
          <p:cNvSpPr>
            <a:spLocks noGrp="1"/>
          </p:cNvSpPr>
          <p:nvPr>
            <p:ph type="body" idx="1"/>
          </p:nvPr>
        </p:nvSpPr>
        <p:spPr/>
        <p:txBody>
          <a:bodyPr/>
          <a:lstStyle/>
          <a:p>
            <a:pPr rtl="0"/>
            <a:r>
              <a:rPr lang="en-GB" dirty="0"/>
              <a:t>Review side 2 of the entry template. There are two parts to this: that it is healthy and balanced, and that it takes into account the athlete's needs.</a:t>
            </a:r>
          </a:p>
          <a:p>
            <a:pPr rtl="0"/>
            <a:endParaRPr lang="en-GB" dirty="0"/>
          </a:p>
          <a:p>
            <a:pPr rtl="0"/>
            <a:r>
              <a:rPr lang="en-GB" b="1" dirty="0"/>
              <a:t>Support: </a:t>
            </a:r>
            <a:r>
              <a:rPr lang="en-GB" dirty="0"/>
              <a:t>Remind students that some athletes might need more of some nutrients than an average person, like more carbohydrates or protein. Every athlete needs to eat plenty of fruits and vegetables!</a:t>
            </a:r>
            <a:endParaRPr lang="en-GB" dirty="0">
              <a:cs typeface="Calibri"/>
            </a:endParaRPr>
          </a:p>
          <a:p>
            <a:pPr rtl="0"/>
            <a:endParaRPr lang="en-GB" dirty="0"/>
          </a:p>
          <a:p>
            <a:pPr rtl="0"/>
            <a:r>
              <a:rPr lang="en-GB" b="1" dirty="0"/>
              <a:t>Challenge:</a:t>
            </a:r>
            <a:r>
              <a:rPr lang="en-GB" dirty="0"/>
              <a:t> Ask students to think about how they can explain how their meal is low in fats, salt or sugar. What types of carbohydrates have they included – how does this suit the time of day? </a:t>
            </a:r>
            <a:endParaRPr lang="en-GB" dirty="0">
              <a:cs typeface="Calibri"/>
            </a:endParaRPr>
          </a:p>
          <a:p>
            <a:pPr rtl="0"/>
            <a:endParaRPr lang="en-GB" dirty="0"/>
          </a:p>
          <a:p>
            <a:pPr rtl="0"/>
            <a:endParaRPr lang="en-GB" dirty="0"/>
          </a:p>
        </p:txBody>
      </p:sp>
      <p:sp>
        <p:nvSpPr>
          <p:cNvPr id="4" name="Slide Number Placeholder 3">
            <a:extLst>
              <a:ext uri="{FF2B5EF4-FFF2-40B4-BE49-F238E27FC236}">
                <a16:creationId xmlns:a16="http://schemas.microsoft.com/office/drawing/2014/main" id="{5CE7D2BA-779E-1EF5-F73D-6164D9676B60}"/>
              </a:ext>
            </a:extLst>
          </p:cNvPr>
          <p:cNvSpPr>
            <a:spLocks noGrp="1"/>
          </p:cNvSpPr>
          <p:nvPr>
            <p:ph type="sldNum" sz="quarter" idx="5"/>
          </p:nvPr>
        </p:nvSpPr>
        <p:spPr/>
        <p:txBody>
          <a:bodyPr/>
          <a:lstStyle/>
          <a:p>
            <a:fld id="{7127C368-A72D-834B-9058-0BF4458CCC81}" type="slidenum">
              <a:rPr lang="en-US" smtClean="0"/>
              <a:t>16</a:t>
            </a:fld>
            <a:endParaRPr lang="en-US" dirty="0"/>
          </a:p>
        </p:txBody>
      </p:sp>
    </p:spTree>
    <p:extLst>
      <p:ext uri="{BB962C8B-B14F-4D97-AF65-F5344CB8AC3E}">
        <p14:creationId xmlns:p14="http://schemas.microsoft.com/office/powerpoint/2010/main" val="1207688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BA0C3-6697-12D9-28D8-F89318D306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F33E79-5DC5-1913-F61E-460CDC90B9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855E31-1786-EB50-30E7-8E0730F7B57A}"/>
              </a:ext>
            </a:extLst>
          </p:cNvPr>
          <p:cNvSpPr>
            <a:spLocks noGrp="1"/>
          </p:cNvSpPr>
          <p:nvPr>
            <p:ph type="body" idx="1"/>
          </p:nvPr>
        </p:nvSpPr>
        <p:spPr/>
        <p:txBody>
          <a:bodyPr/>
          <a:lstStyle/>
          <a:p>
            <a:r>
              <a:rPr lang="en-US" dirty="0"/>
              <a:t>Judging criteria</a:t>
            </a:r>
          </a:p>
          <a:p>
            <a:endParaRPr lang="en-US" dirty="0"/>
          </a:p>
          <a:p>
            <a:r>
              <a:rPr lang="en-US" dirty="0"/>
              <a:t>Share the competition judging criteria with the class. Encourage students to think through their initial ideas and get ready to create their final meal design!</a:t>
            </a:r>
            <a:endParaRPr lang="en-US" dirty="0">
              <a:cs typeface="Calibri"/>
            </a:endParaRPr>
          </a:p>
          <a:p>
            <a:endParaRPr lang="en-US" dirty="0"/>
          </a:p>
          <a:p>
            <a:r>
              <a:rPr lang="en-US" b="1" dirty="0"/>
              <a:t>Support: </a:t>
            </a:r>
            <a:r>
              <a:rPr lang="en-US" dirty="0"/>
              <a:t>Ask students to create a list of things to bear in mind when creating their final design. </a:t>
            </a:r>
            <a:endParaRPr lang="en-US" dirty="0">
              <a:cs typeface="Calibri"/>
            </a:endParaRPr>
          </a:p>
          <a:p>
            <a:endParaRPr lang="en-US" dirty="0"/>
          </a:p>
          <a:p>
            <a:r>
              <a:rPr lang="en-US" b="1" dirty="0"/>
              <a:t>Examples: </a:t>
            </a:r>
            <a:endParaRPr lang="en-US" b="1" dirty="0">
              <a:cs typeface="Calibri"/>
            </a:endParaRPr>
          </a:p>
          <a:p>
            <a:pPr marL="285750" indent="-285750">
              <a:buFont typeface="Arial"/>
              <a:buChar char="•"/>
            </a:pPr>
            <a:r>
              <a:rPr lang="en-US" dirty="0"/>
              <a:t>Practising their final design before putting it onto the template.</a:t>
            </a:r>
            <a:endParaRPr lang="en-US" dirty="0">
              <a:cs typeface="Calibri" panose="020F0502020204030204"/>
            </a:endParaRPr>
          </a:p>
          <a:p>
            <a:pPr marL="285750" indent="-285750">
              <a:buFont typeface="Arial"/>
              <a:buChar char="•"/>
            </a:pPr>
            <a:r>
              <a:rPr lang="en-US" dirty="0"/>
              <a:t>Creating a clear design on the plate, with all ingredients easy to see.</a:t>
            </a:r>
            <a:endParaRPr lang="en-US" dirty="0">
              <a:cs typeface="Calibri" panose="020F0502020204030204"/>
            </a:endParaRPr>
          </a:p>
          <a:p>
            <a:pPr marL="285750" indent="-285750">
              <a:buFont typeface="Arial"/>
              <a:buChar char="•"/>
            </a:pPr>
            <a:r>
              <a:rPr lang="en-US" dirty="0"/>
              <a:t>Using pens / materials clearly and making sure they make a clear mark on the page.</a:t>
            </a:r>
            <a:endParaRPr lang="en-US" dirty="0">
              <a:cs typeface="Calibri" panose="020F0502020204030204"/>
            </a:endParaRPr>
          </a:p>
          <a:p>
            <a:pPr marL="285750" indent="-285750">
              <a:buFont typeface="Arial"/>
              <a:buChar char="•"/>
            </a:pPr>
            <a:r>
              <a:rPr lang="en-US" dirty="0"/>
              <a:t>Using photos as reference to help draw foods.</a:t>
            </a:r>
            <a:endParaRPr lang="en-US" dirty="0">
              <a:cs typeface="Calibri" panose="020F0502020204030204"/>
            </a:endParaRPr>
          </a:p>
          <a:p>
            <a:pPr marL="285750" indent="-285750">
              <a:buFont typeface="Arial"/>
              <a:buChar char="•"/>
            </a:pPr>
            <a:r>
              <a:rPr lang="en-US" dirty="0"/>
              <a:t>Practising writing on other paper to check spelling first. </a:t>
            </a:r>
            <a:endParaRPr lang="en-US" dirty="0">
              <a:cs typeface="Calibri" panose="020F0502020204030204"/>
            </a:endParaRPr>
          </a:p>
          <a:p>
            <a:pPr marL="285750" indent="-285750">
              <a:buFont typeface="Arial"/>
              <a:buChar char="•"/>
            </a:pPr>
            <a:r>
              <a:rPr lang="en-US" dirty="0"/>
              <a:t>Remembering to take time to draw and label their plate, and to explain their choices on the second side. </a:t>
            </a:r>
            <a:endParaRPr lang="en-US" dirty="0">
              <a:cs typeface="Calibri" panose="020F0502020204030204"/>
            </a:endParaRPr>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AE9A1F0-9689-8974-CD2C-8446B49B8400}"/>
              </a:ext>
            </a:extLst>
          </p:cNvPr>
          <p:cNvSpPr>
            <a:spLocks noGrp="1"/>
          </p:cNvSpPr>
          <p:nvPr>
            <p:ph type="sldNum" sz="quarter" idx="5"/>
          </p:nvPr>
        </p:nvSpPr>
        <p:spPr/>
        <p:txBody>
          <a:bodyPr/>
          <a:lstStyle/>
          <a:p>
            <a:fld id="{7127C368-A72D-834B-9058-0BF4458CCC81}" type="slidenum">
              <a:rPr lang="en-US" smtClean="0"/>
              <a:t>17</a:t>
            </a:fld>
            <a:endParaRPr lang="en-US" dirty="0"/>
          </a:p>
        </p:txBody>
      </p:sp>
    </p:spTree>
    <p:extLst>
      <p:ext uri="{BB962C8B-B14F-4D97-AF65-F5344CB8AC3E}">
        <p14:creationId xmlns:p14="http://schemas.microsoft.com/office/powerpoint/2010/main" val="1924303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665EA-C3E9-9883-08C6-5AABB35D7D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F94BC3-7284-C01E-87FE-608C5E9EC3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502EB2-11D1-4CC9-868A-4772FD2AB196}"/>
              </a:ext>
            </a:extLst>
          </p:cNvPr>
          <p:cNvSpPr>
            <a:spLocks noGrp="1"/>
          </p:cNvSpPr>
          <p:nvPr>
            <p:ph type="body" idx="1"/>
          </p:nvPr>
        </p:nvSpPr>
        <p:spPr/>
        <p:txBody>
          <a:bodyPr/>
          <a:lstStyle/>
          <a:p>
            <a:pPr rtl="0"/>
            <a:r>
              <a:rPr lang="en-GB" b="1" dirty="0"/>
              <a:t>Enter the competition</a:t>
            </a:r>
          </a:p>
          <a:p>
            <a:pPr rtl="0"/>
            <a:endParaRPr lang="en-GB" dirty="0"/>
          </a:p>
          <a:p>
            <a:pPr rtl="0"/>
            <a:r>
              <a:rPr lang="en-GB" dirty="0"/>
              <a:t>If you are not completing the final meals designs in class time, you may wish to add a date to this slide by which students should return their entry to you.</a:t>
            </a:r>
            <a:endParaRPr lang="en-GB" dirty="0">
              <a:cs typeface="Calibri"/>
            </a:endParaRPr>
          </a:p>
          <a:p>
            <a:pPr rtl="0"/>
            <a:endParaRPr lang="en-GB" dirty="0"/>
          </a:p>
          <a:p>
            <a:pPr rtl="0"/>
            <a:r>
              <a:rPr lang="en-GB" dirty="0"/>
              <a:t>If you are setting the design as homework, you may wish to download and complete the Parents letter document, to ensure entries are returned in time, and provide copies of the Parent guide which outlines the components of a healthy, balanced diet.</a:t>
            </a:r>
            <a:endParaRPr lang="en-GB" dirty="0">
              <a:cs typeface="Calibri"/>
            </a:endParaRPr>
          </a:p>
          <a:p>
            <a:pPr rtl="0"/>
            <a:endParaRPr lang="en-GB" dirty="0"/>
          </a:p>
          <a:p>
            <a:pPr rtl="0"/>
            <a:r>
              <a:rPr lang="en-GB" dirty="0"/>
              <a:t>Please send all your students’ entries, together with the </a:t>
            </a:r>
            <a:r>
              <a:rPr lang="en-GB" b="1" dirty="0"/>
              <a:t>cover sheet for entries</a:t>
            </a:r>
            <a:r>
              <a:rPr lang="en-GB" dirty="0"/>
              <a:t>, by Friday 10 May 2024. Entries received after this date will not be accepted. Submission of entries also requires acceptance of Terms and Conditions. For more information, and to download the </a:t>
            </a:r>
            <a:r>
              <a:rPr lang="en-GB" b="1" dirty="0"/>
              <a:t>entry template</a:t>
            </a:r>
            <a:r>
              <a:rPr lang="en-GB" dirty="0"/>
              <a:t> and </a:t>
            </a:r>
            <a:r>
              <a:rPr lang="en-GB" b="1" dirty="0"/>
              <a:t>cover sheet for entries</a:t>
            </a:r>
            <a:r>
              <a:rPr lang="en-GB" dirty="0"/>
              <a:t>, please visit: getseteatfresh.co.uk/designameal</a:t>
            </a:r>
          </a:p>
          <a:p>
            <a:pPr rtl="0"/>
            <a:endParaRPr lang="en-GB" dirty="0"/>
          </a:p>
          <a:p>
            <a:pPr rtl="0"/>
            <a:r>
              <a:rPr lang="en-GB" dirty="0"/>
              <a:t>Why not share your classes designs to inspire other people to get involved with the competition? Submit a showcase on the GSTEF community page or tweet @AldiUK, @TeamGB and @ParalympicsGB using #GetSetEatFresh. Ensure all sharing is in line with your school’s safeguarding procedures (i.e. obscure student details from images) before posting.</a:t>
            </a:r>
            <a:endParaRPr lang="en-GB" dirty="0">
              <a:cs typeface="Calibri"/>
            </a:endParaRPr>
          </a:p>
          <a:p>
            <a:pPr rtl="0"/>
            <a:endParaRPr lang="en-GB" dirty="0"/>
          </a:p>
          <a:p>
            <a:pPr rtl="0"/>
            <a:endParaRPr lang="en-GB" dirty="0"/>
          </a:p>
        </p:txBody>
      </p:sp>
      <p:sp>
        <p:nvSpPr>
          <p:cNvPr id="4" name="Slide Number Placeholder 3">
            <a:extLst>
              <a:ext uri="{FF2B5EF4-FFF2-40B4-BE49-F238E27FC236}">
                <a16:creationId xmlns:a16="http://schemas.microsoft.com/office/drawing/2014/main" id="{096AEFF1-AE34-B6E5-166E-C05C72171488}"/>
              </a:ext>
            </a:extLst>
          </p:cNvPr>
          <p:cNvSpPr>
            <a:spLocks noGrp="1"/>
          </p:cNvSpPr>
          <p:nvPr>
            <p:ph type="sldNum" sz="quarter" idx="5"/>
          </p:nvPr>
        </p:nvSpPr>
        <p:spPr/>
        <p:txBody>
          <a:bodyPr/>
          <a:lstStyle/>
          <a:p>
            <a:fld id="{7127C368-A72D-834B-9058-0BF4458CCC81}" type="slidenum">
              <a:rPr lang="en-US" smtClean="0"/>
              <a:t>18</a:t>
            </a:fld>
            <a:endParaRPr lang="en-US" dirty="0"/>
          </a:p>
        </p:txBody>
      </p:sp>
    </p:spTree>
    <p:extLst>
      <p:ext uri="{BB962C8B-B14F-4D97-AF65-F5344CB8AC3E}">
        <p14:creationId xmlns:p14="http://schemas.microsoft.com/office/powerpoint/2010/main" val="2103719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2FF75-879C-AF97-55A4-7FBC0E1331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AF56EE-3CBF-2B3D-D0A3-44460C11D5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F7D8AB-76A0-840C-DC01-7202A5191E89}"/>
              </a:ext>
            </a:extLst>
          </p:cNvPr>
          <p:cNvSpPr>
            <a:spLocks noGrp="1"/>
          </p:cNvSpPr>
          <p:nvPr>
            <p:ph type="body" idx="1"/>
          </p:nvPr>
        </p:nvSpPr>
        <p:spPr/>
        <p:txBody>
          <a:bodyPr/>
          <a:lstStyle/>
          <a:p>
            <a:r>
              <a:rPr lang="en-US" dirty="0"/>
              <a:t>Finish by reminding students that we can all be inspired by these ideas and make sure we all enjoy a healthy, balanced diet.</a:t>
            </a:r>
          </a:p>
          <a:p>
            <a:endParaRPr lang="en-US" dirty="0"/>
          </a:p>
          <a:p>
            <a:r>
              <a:rPr lang="en-US" dirty="0"/>
              <a:t>Encourage younger pupils to think of something they can ask a parent or carer to help them do, or that they can do as part of your school lunch provision (for example trying the vegetables in a meal rather than leaving them). </a:t>
            </a:r>
            <a:endParaRPr lang="en-US" dirty="0">
              <a:cs typeface="Calibri"/>
            </a:endParaRPr>
          </a:p>
          <a:p>
            <a:endParaRPr lang="en-US" dirty="0"/>
          </a:p>
          <a:p>
            <a:r>
              <a:rPr lang="en-US" dirty="0"/>
              <a:t>Emphasise that a healthier diet doesn't need to be expensive. We can choose a piece of fruit instead of a sugary snack, choose just to snack less, try a cheaper alternative to meat like beans or lentils or a wholegrain alternative to white pasta or bread. (Perhaps older students could help with cooking at home!)</a:t>
            </a:r>
            <a:endParaRPr lang="en-US" dirty="0">
              <a:cs typeface="Calibri"/>
            </a:endParaRPr>
          </a:p>
          <a:p>
            <a:endParaRPr lang="en-US" dirty="0"/>
          </a:p>
          <a:p>
            <a:r>
              <a:rPr lang="en-US" dirty="0"/>
              <a:t>Encourage each student to share:</a:t>
            </a:r>
            <a:endParaRPr lang="en-US" dirty="0">
              <a:cs typeface="Calibri"/>
            </a:endParaRPr>
          </a:p>
          <a:p>
            <a:pPr marL="285750" indent="-285750">
              <a:buFont typeface="Arial"/>
              <a:buChar char="•"/>
            </a:pPr>
            <a:r>
              <a:rPr lang="en-US" dirty="0"/>
              <a:t>One helpful thing they have learned</a:t>
            </a:r>
            <a:endParaRPr lang="en-US" dirty="0">
              <a:cs typeface="Calibri" panose="020F0502020204030204"/>
            </a:endParaRPr>
          </a:p>
          <a:p>
            <a:pPr marL="285750" indent="-285750">
              <a:buFont typeface="Arial"/>
              <a:buChar char="•"/>
            </a:pPr>
            <a:r>
              <a:rPr lang="en-US" dirty="0"/>
              <a:t>One step they could take to enjoy a healthy, balanced diet themselves.</a:t>
            </a:r>
            <a:endParaRPr lang="en-US" dirty="0">
              <a:cs typeface="Calibri" panose="020F0502020204030204"/>
            </a:endParaRPr>
          </a:p>
          <a:p>
            <a:endParaRPr lang="en-US" dirty="0"/>
          </a:p>
          <a:p>
            <a:r>
              <a:rPr lang="en-US" b="1" dirty="0"/>
              <a:t>Support: </a:t>
            </a:r>
            <a:r>
              <a:rPr lang="en-US" dirty="0"/>
              <a:t>For example, students might:</a:t>
            </a:r>
            <a:endParaRPr lang="en-US" dirty="0">
              <a:cs typeface="Calibri"/>
            </a:endParaRPr>
          </a:p>
          <a:p>
            <a:pPr marL="285750" indent="-285750">
              <a:buFont typeface="Arial"/>
              <a:buChar char="•"/>
            </a:pPr>
            <a:r>
              <a:rPr lang="en-US" dirty="0"/>
              <a:t>Choose to eat fewer salty or sugary snacks like fizzy drinks, sweets or crisps, instead exploring low sugar and fat snacks such as fruits, vegetables/chopped vegetables and low-fat hummus, a crumpet, malt loaf, bread/toast with low-fat spread, a yoghurt, plain popcorn or rice cakes.</a:t>
            </a:r>
            <a:endParaRPr lang="en-US" dirty="0">
              <a:cs typeface="Calibri"/>
            </a:endParaRPr>
          </a:p>
          <a:p>
            <a:pPr marL="285750" indent="-285750">
              <a:buFont typeface="Arial"/>
              <a:buChar char="•"/>
            </a:pPr>
            <a:r>
              <a:rPr lang="en-US" dirty="0"/>
              <a:t>Try a new vegetable or fruit.</a:t>
            </a:r>
          </a:p>
          <a:p>
            <a:pPr marL="285750" indent="-285750">
              <a:buFont typeface="Arial"/>
              <a:buChar char="•"/>
            </a:pPr>
            <a:r>
              <a:rPr lang="en-US" dirty="0"/>
              <a:t>Try to 'eat the rainbow' and ask to eat fruits and vegetables of different colours each day</a:t>
            </a:r>
          </a:p>
          <a:p>
            <a:pPr marL="285750" indent="-285750">
              <a:buFont typeface="Arial"/>
              <a:buChar char="•"/>
            </a:pPr>
            <a:r>
              <a:rPr lang="en-US" dirty="0"/>
              <a:t>Try a different healthy source of protein like beans or lentils.</a:t>
            </a:r>
            <a:endParaRPr lang="en-US" dirty="0">
              <a:cs typeface="Calibri"/>
            </a:endParaRPr>
          </a:p>
          <a:p>
            <a:pPr marL="285750" indent="-285750">
              <a:buFont typeface="Arial"/>
              <a:buChar char="•"/>
            </a:pPr>
            <a:r>
              <a:rPr lang="en-US" dirty="0"/>
              <a:t>Try a healthier carbohydrate, like wholemeal pasta or bread, brown rice, or eating potato skins as well as the middle.</a:t>
            </a:r>
            <a:endParaRPr lang="en-US" dirty="0">
              <a:cs typeface="Calibri"/>
            </a:endParaRPr>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66494262-8533-1890-D03C-614F2991DF0A}"/>
              </a:ext>
            </a:extLst>
          </p:cNvPr>
          <p:cNvSpPr>
            <a:spLocks noGrp="1"/>
          </p:cNvSpPr>
          <p:nvPr>
            <p:ph type="sldNum" sz="quarter" idx="5"/>
          </p:nvPr>
        </p:nvSpPr>
        <p:spPr/>
        <p:txBody>
          <a:bodyPr/>
          <a:lstStyle/>
          <a:p>
            <a:fld id="{7127C368-A72D-834B-9058-0BF4458CCC81}" type="slidenum">
              <a:rPr lang="en-US" smtClean="0"/>
              <a:t>19</a:t>
            </a:fld>
            <a:endParaRPr lang="en-US" dirty="0"/>
          </a:p>
        </p:txBody>
      </p:sp>
    </p:spTree>
    <p:extLst>
      <p:ext uri="{BB962C8B-B14F-4D97-AF65-F5344CB8AC3E}">
        <p14:creationId xmlns:p14="http://schemas.microsoft.com/office/powerpoint/2010/main" val="2496625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b="1" dirty="0"/>
              <a:t>Introduction – the competition</a:t>
            </a:r>
          </a:p>
          <a:p>
            <a:endParaRPr lang="en-GB" b="1" dirty="0"/>
          </a:p>
          <a:p>
            <a:pPr rtl="0"/>
            <a:r>
              <a:rPr lang="en-GB" dirty="0"/>
              <a:t>Explain to students that they are going to explore what a healthy, balanced diet includes and design a healthy, tasty meal for a Team GB or ParalympicsGB athlete to enjoy. These meal designs will be entered into a competition and the top prize is to receive £1,000 for their school and the chance to see Team GB in action with a family trip to the Paris 2024 Olympic Games!</a:t>
            </a:r>
            <a:endParaRPr lang="en-GB" dirty="0">
              <a:cs typeface="Calibri"/>
            </a:endParaRPr>
          </a:p>
          <a:p>
            <a:pPr rtl="0"/>
            <a:endParaRPr lang="en-GB" dirty="0"/>
          </a:p>
          <a:p>
            <a:pPr rtl="0"/>
            <a:r>
              <a:rPr lang="en-GB" dirty="0"/>
              <a:t>Watch the video as a class to find out more!</a:t>
            </a:r>
            <a:endParaRPr lang="en-GB" dirty="0">
              <a:cs typeface="Calibri"/>
            </a:endParaRPr>
          </a:p>
          <a:p>
            <a:pPr rtl="0"/>
            <a:endParaRPr lang="en-GB" dirty="0"/>
          </a:p>
          <a:p>
            <a:pPr rtl="0"/>
            <a:r>
              <a:rPr lang="en-GB" b="1" dirty="0"/>
              <a:t>Further information:</a:t>
            </a:r>
            <a:endParaRPr lang="en-GB" b="1" dirty="0">
              <a:cs typeface="Calibri" panose="020F0502020204030204"/>
            </a:endParaRPr>
          </a:p>
          <a:p>
            <a:pPr marL="285750" indent="-285750">
              <a:buFont typeface="Arial"/>
              <a:buChar char="•"/>
            </a:pPr>
            <a:r>
              <a:rPr lang="en-GB" dirty="0"/>
              <a:t>The overall winner will receive an all-expenses paid trip to the Paris 2024 Olympic Games for a family of four (x2 double occupancy rooms), Friday 2 August–Sunday 4 August 2024. They will also receive £1,000 for their school, £100 Aldi vouchers and a Get Set to Eat Fresh goody bag.</a:t>
            </a:r>
            <a:endParaRPr lang="en-GB" dirty="0">
              <a:cs typeface="Calibri"/>
            </a:endParaRPr>
          </a:p>
          <a:p>
            <a:pPr marL="285750" indent="-285750">
              <a:buFont typeface="Arial"/>
              <a:buChar char="•"/>
            </a:pPr>
            <a:r>
              <a:rPr lang="en-GB" dirty="0"/>
              <a:t>Eight runners up (two from each of the following age groups, 5–7, 7–9, 9–11 and 11–14) will receive a Get Set to Eat Fresh goody bag (including a piece of signed Team GB/ParalympicsGB kit) and their entry will be displayed in the Get Set to Eat Fresh winners gallery.*</a:t>
            </a:r>
            <a:endParaRPr lang="en-GB" dirty="0">
              <a:cs typeface="Calibri" panose="020F0502020204030204"/>
            </a:endParaRPr>
          </a:p>
          <a:p>
            <a:pPr rtl="0"/>
            <a:endParaRPr lang="en-GB" dirty="0"/>
          </a:p>
          <a:p>
            <a:pPr rtl="0"/>
            <a:r>
              <a:rPr lang="en-GB" dirty="0"/>
              <a:t>For further information on the competition, including entry materials and Terms and Conditions, please visit: getseteatfresh.co.uk/TBC</a:t>
            </a:r>
            <a:endParaRPr lang="en-GB" dirty="0">
              <a:cs typeface="Calibri"/>
            </a:endParaRPr>
          </a:p>
          <a:p>
            <a:pPr rtl="0"/>
            <a:endParaRPr lang="en-GB" dirty="0"/>
          </a:p>
          <a:p>
            <a:pPr rtl="0"/>
            <a:r>
              <a:rPr lang="en-GB" dirty="0"/>
              <a:t>*Age groups refer to school years 1–2, 3–4, 5–6 and 7–9 in England/Wales or P1–2, 3–4, 5–6 and P7–S2 in Scotland. </a:t>
            </a:r>
            <a:endParaRPr lang="en-GB" dirty="0">
              <a:cs typeface="Calibri"/>
            </a:endParaRPr>
          </a:p>
          <a:p>
            <a:pPr rtl="0"/>
            <a:endParaRPr lang="en-GB" dirty="0"/>
          </a:p>
          <a:p>
            <a:pPr rtl="0"/>
            <a:endParaRPr lang="en-GB" dirty="0"/>
          </a:p>
          <a:p>
            <a:pPr rtl="0"/>
            <a:endParaRPr lang="en-GB" dirty="0"/>
          </a:p>
          <a:p>
            <a:pPr rtl="0"/>
            <a:endParaRPr lang="en-GB" dirty="0"/>
          </a:p>
          <a:p>
            <a:pPr rtl="0"/>
            <a:endParaRPr lang="en-GB" dirty="0"/>
          </a:p>
          <a:p>
            <a:pPr rtl="0"/>
            <a:endParaRPr lang="en-GB" dirty="0"/>
          </a:p>
          <a:p>
            <a:pPr rtl="0"/>
            <a:endParaRPr lang="en-GB" dirty="0"/>
          </a:p>
          <a:p>
            <a:pPr rtl="0"/>
            <a:endParaRPr lang="en-GB" dirty="0"/>
          </a:p>
        </p:txBody>
      </p:sp>
      <p:sp>
        <p:nvSpPr>
          <p:cNvPr id="4" name="Slide Number Placeholder 3"/>
          <p:cNvSpPr>
            <a:spLocks noGrp="1"/>
          </p:cNvSpPr>
          <p:nvPr>
            <p:ph type="sldNum" sz="quarter" idx="5"/>
          </p:nvPr>
        </p:nvSpPr>
        <p:spPr/>
        <p:txBody>
          <a:bodyPr/>
          <a:lstStyle/>
          <a:p>
            <a:fld id="{7127C368-A72D-834B-9058-0BF4458CCC81}" type="slidenum">
              <a:rPr lang="en-US" smtClean="0"/>
              <a:t>2</a:t>
            </a:fld>
            <a:endParaRPr lang="en-US" dirty="0"/>
          </a:p>
        </p:txBody>
      </p:sp>
    </p:spTree>
    <p:extLst>
      <p:ext uri="{BB962C8B-B14F-4D97-AF65-F5344CB8AC3E}">
        <p14:creationId xmlns:p14="http://schemas.microsoft.com/office/powerpoint/2010/main" val="2256885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D8CDB-4D44-8EDF-F7AD-AFA4816DB0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6DCAE3-2B0F-19B9-C974-EDC6D479E5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2BC3E2-E4D2-4159-9A84-09D1E00B5932}"/>
              </a:ext>
            </a:extLst>
          </p:cNvPr>
          <p:cNvSpPr>
            <a:spLocks noGrp="1"/>
          </p:cNvSpPr>
          <p:nvPr>
            <p:ph type="body" idx="1"/>
          </p:nvPr>
        </p:nvSpPr>
        <p:spPr/>
        <p:txBody>
          <a:bodyPr/>
          <a:lstStyle/>
          <a:p>
            <a:pPr rtl="0"/>
            <a:r>
              <a:rPr lang="en-GB" b="1" dirty="0"/>
              <a:t>Print or display this slide to support students.</a:t>
            </a:r>
          </a:p>
          <a:p>
            <a:pPr rtl="0"/>
            <a:endParaRPr lang="en-GB" dirty="0"/>
          </a:p>
          <a:p>
            <a:pPr rtl="0"/>
            <a:r>
              <a:rPr lang="en-GB" dirty="0"/>
              <a:t>This slide summarises healthy meal ingredients to help students plan their meal.</a:t>
            </a:r>
            <a:endParaRPr lang="en-GB" dirty="0">
              <a:cs typeface="Calibri"/>
            </a:endParaRPr>
          </a:p>
          <a:p>
            <a:pPr rtl="0"/>
            <a:endParaRPr lang="en-GB" dirty="0"/>
          </a:p>
          <a:p>
            <a:pPr rtl="0"/>
            <a:endParaRPr lang="en-GB" dirty="0"/>
          </a:p>
        </p:txBody>
      </p:sp>
      <p:sp>
        <p:nvSpPr>
          <p:cNvPr id="4" name="Slide Number Placeholder 3">
            <a:extLst>
              <a:ext uri="{FF2B5EF4-FFF2-40B4-BE49-F238E27FC236}">
                <a16:creationId xmlns:a16="http://schemas.microsoft.com/office/drawing/2014/main" id="{117FC2CD-ED80-B47E-6268-54D96A68E8D6}"/>
              </a:ext>
            </a:extLst>
          </p:cNvPr>
          <p:cNvSpPr>
            <a:spLocks noGrp="1"/>
          </p:cNvSpPr>
          <p:nvPr>
            <p:ph type="sldNum" sz="quarter" idx="5"/>
          </p:nvPr>
        </p:nvSpPr>
        <p:spPr/>
        <p:txBody>
          <a:bodyPr/>
          <a:lstStyle/>
          <a:p>
            <a:fld id="{7127C368-A72D-834B-9058-0BF4458CCC81}" type="slidenum">
              <a:rPr lang="en-US" smtClean="0"/>
              <a:t>20</a:t>
            </a:fld>
            <a:endParaRPr lang="en-US" dirty="0"/>
          </a:p>
        </p:txBody>
      </p:sp>
    </p:spTree>
    <p:extLst>
      <p:ext uri="{BB962C8B-B14F-4D97-AF65-F5344CB8AC3E}">
        <p14:creationId xmlns:p14="http://schemas.microsoft.com/office/powerpoint/2010/main" val="2917995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C6A9B-69FD-F0D9-1918-263ADBF5B2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AAC6C-EB77-A378-35EB-B56862B073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DAF856-1EFC-2827-4B49-B0A20DDD5892}"/>
              </a:ext>
            </a:extLst>
          </p:cNvPr>
          <p:cNvSpPr>
            <a:spLocks noGrp="1"/>
          </p:cNvSpPr>
          <p:nvPr>
            <p:ph type="body" idx="1"/>
          </p:nvPr>
        </p:nvSpPr>
        <p:spPr/>
        <p:txBody>
          <a:bodyPr/>
          <a:lstStyle/>
          <a:p>
            <a:r>
              <a:rPr lang="en-US" dirty="0"/>
              <a:t>Print or display this slide to support students.</a:t>
            </a:r>
          </a:p>
          <a:p>
            <a:endParaRPr lang="en-US" dirty="0"/>
          </a:p>
          <a:p>
            <a:r>
              <a:rPr lang="en-US" b="1" dirty="0"/>
              <a:t>Support:</a:t>
            </a:r>
            <a:r>
              <a:rPr lang="en-US" dirty="0"/>
              <a:t> use this simplified versions of the athlete profiles to support students.</a:t>
            </a:r>
            <a:endParaRPr lang="en-US" dirty="0">
              <a:cs typeface="Calibri" panose="020F0502020204030204"/>
            </a:endParaRP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F1C637F-A25F-30E0-EDAE-BE253CE23699}"/>
              </a:ext>
            </a:extLst>
          </p:cNvPr>
          <p:cNvSpPr>
            <a:spLocks noGrp="1"/>
          </p:cNvSpPr>
          <p:nvPr>
            <p:ph type="sldNum" sz="quarter" idx="5"/>
          </p:nvPr>
        </p:nvSpPr>
        <p:spPr/>
        <p:txBody>
          <a:bodyPr/>
          <a:lstStyle/>
          <a:p>
            <a:fld id="{7127C368-A72D-834B-9058-0BF4458CCC81}" type="slidenum">
              <a:rPr lang="en-US" smtClean="0"/>
              <a:t>21</a:t>
            </a:fld>
            <a:endParaRPr lang="en-US" dirty="0"/>
          </a:p>
        </p:txBody>
      </p:sp>
    </p:spTree>
    <p:extLst>
      <p:ext uri="{BB962C8B-B14F-4D97-AF65-F5344CB8AC3E}">
        <p14:creationId xmlns:p14="http://schemas.microsoft.com/office/powerpoint/2010/main" val="3572196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Print or display this slide to support students.</a:t>
            </a:r>
          </a:p>
          <a:p>
            <a:endParaRPr lang="en-US" dirty="0"/>
          </a:p>
          <a:p>
            <a:r>
              <a:rPr lang="en-US" b="1" dirty="0"/>
              <a:t>Support:</a:t>
            </a:r>
            <a:r>
              <a:rPr lang="en-US" dirty="0"/>
              <a:t> use this simplified versions of the athlete profiles to support students.</a:t>
            </a:r>
            <a:endParaRPr lang="en-US" dirty="0">
              <a:cs typeface="Calibri" panose="020F0502020204030204"/>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27C368-A72D-834B-9058-0BF4458CCC81}" type="slidenum">
              <a:rPr lang="en-US" smtClean="0"/>
              <a:t>22</a:t>
            </a:fld>
            <a:endParaRPr lang="en-US" dirty="0"/>
          </a:p>
        </p:txBody>
      </p:sp>
    </p:spTree>
    <p:extLst>
      <p:ext uri="{BB962C8B-B14F-4D97-AF65-F5344CB8AC3E}">
        <p14:creationId xmlns:p14="http://schemas.microsoft.com/office/powerpoint/2010/main" val="2250678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55207-833F-255E-37D4-9DC76DC8E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5E6B79-14DA-F6DD-F971-0B01F156E4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F10CB0-EBD5-9112-A4C0-714CEE9BAF90}"/>
              </a:ext>
            </a:extLst>
          </p:cNvPr>
          <p:cNvSpPr>
            <a:spLocks noGrp="1"/>
          </p:cNvSpPr>
          <p:nvPr>
            <p:ph type="body" idx="1"/>
          </p:nvPr>
        </p:nvSpPr>
        <p:spPr/>
        <p:txBody>
          <a:bodyPr/>
          <a:lstStyle/>
          <a:p>
            <a:pPr rtl="0"/>
            <a:r>
              <a:rPr lang="en-GB" dirty="0"/>
              <a:t>Print or display this slide to support students.</a:t>
            </a:r>
          </a:p>
          <a:p>
            <a:pPr rtl="0"/>
            <a:endParaRPr lang="en-GB" dirty="0"/>
          </a:p>
          <a:p>
            <a:pPr rtl="0"/>
            <a:r>
              <a:rPr lang="en-GB" b="1" dirty="0"/>
              <a:t>Support: </a:t>
            </a:r>
            <a:r>
              <a:rPr lang="en-GB" dirty="0"/>
              <a:t>use these ingredient and meal ideas to support students in their planning.</a:t>
            </a:r>
            <a:endParaRPr lang="en-GB" dirty="0">
              <a:cs typeface="Calibri"/>
            </a:endParaRPr>
          </a:p>
          <a:p>
            <a:pPr rtl="0"/>
            <a:endParaRPr lang="en-GB" dirty="0"/>
          </a:p>
          <a:p>
            <a:pPr rtl="0"/>
            <a:endParaRPr lang="en-GB" dirty="0"/>
          </a:p>
          <a:p>
            <a:pPr rtl="0"/>
            <a:endParaRPr lang="en-GB" dirty="0"/>
          </a:p>
          <a:p>
            <a:pPr rtl="0"/>
            <a:endParaRPr lang="en-GB" dirty="0"/>
          </a:p>
        </p:txBody>
      </p:sp>
      <p:sp>
        <p:nvSpPr>
          <p:cNvPr id="4" name="Slide Number Placeholder 3">
            <a:extLst>
              <a:ext uri="{FF2B5EF4-FFF2-40B4-BE49-F238E27FC236}">
                <a16:creationId xmlns:a16="http://schemas.microsoft.com/office/drawing/2014/main" id="{E73CB472-4D88-444F-4731-595E28B9F0D9}"/>
              </a:ext>
            </a:extLst>
          </p:cNvPr>
          <p:cNvSpPr>
            <a:spLocks noGrp="1"/>
          </p:cNvSpPr>
          <p:nvPr>
            <p:ph type="sldNum" sz="quarter" idx="5"/>
          </p:nvPr>
        </p:nvSpPr>
        <p:spPr/>
        <p:txBody>
          <a:bodyPr/>
          <a:lstStyle/>
          <a:p>
            <a:fld id="{7127C368-A72D-834B-9058-0BF4458CCC81}" type="slidenum">
              <a:rPr lang="en-US" smtClean="0"/>
              <a:t>23</a:t>
            </a:fld>
            <a:endParaRPr lang="en-US" dirty="0"/>
          </a:p>
        </p:txBody>
      </p:sp>
    </p:spTree>
    <p:extLst>
      <p:ext uri="{BB962C8B-B14F-4D97-AF65-F5344CB8AC3E}">
        <p14:creationId xmlns:p14="http://schemas.microsoft.com/office/powerpoint/2010/main" val="2276754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D834C-CD14-DA73-56EE-38CE3D468E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2578E2-8610-55B8-B737-243FDC6836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4EE430-7001-C4DA-8B14-0E068616BA6A}"/>
              </a:ext>
            </a:extLst>
          </p:cNvPr>
          <p:cNvSpPr>
            <a:spLocks noGrp="1"/>
          </p:cNvSpPr>
          <p:nvPr>
            <p:ph type="body" idx="1"/>
          </p:nvPr>
        </p:nvSpPr>
        <p:spPr/>
        <p:txBody>
          <a:bodyPr/>
          <a:lstStyle/>
          <a:p>
            <a:r>
              <a:rPr lang="en-US" dirty="0"/>
              <a:t>Print this slide to support students in planning their meals.</a:t>
            </a:r>
          </a:p>
          <a:p>
            <a:endParaRPr lang="en-US" dirty="0"/>
          </a:p>
          <a:p>
            <a:r>
              <a:rPr lang="en-US" dirty="0"/>
              <a:t>This slide summarises healthy diet guidance to help you deliver the lesson.</a:t>
            </a:r>
            <a:endParaRPr lang="en-US" dirty="0">
              <a:cs typeface="Calibri"/>
            </a:endParaRPr>
          </a:p>
          <a:p>
            <a:endParaRPr lang="en-US" dirty="0"/>
          </a:p>
          <a:p>
            <a:endParaRPr lang="en-US" dirty="0"/>
          </a:p>
        </p:txBody>
      </p:sp>
      <p:sp>
        <p:nvSpPr>
          <p:cNvPr id="4" name="Slide Number Placeholder 3">
            <a:extLst>
              <a:ext uri="{FF2B5EF4-FFF2-40B4-BE49-F238E27FC236}">
                <a16:creationId xmlns:a16="http://schemas.microsoft.com/office/drawing/2014/main" id="{C9684EBD-880D-082C-8F3C-869A25724214}"/>
              </a:ext>
            </a:extLst>
          </p:cNvPr>
          <p:cNvSpPr>
            <a:spLocks noGrp="1"/>
          </p:cNvSpPr>
          <p:nvPr>
            <p:ph type="sldNum" sz="quarter" idx="5"/>
          </p:nvPr>
        </p:nvSpPr>
        <p:spPr/>
        <p:txBody>
          <a:bodyPr/>
          <a:lstStyle/>
          <a:p>
            <a:fld id="{7127C368-A72D-834B-9058-0BF4458CCC81}" type="slidenum">
              <a:rPr lang="en-US" smtClean="0"/>
              <a:t>24</a:t>
            </a:fld>
            <a:endParaRPr lang="en-US" dirty="0"/>
          </a:p>
        </p:txBody>
      </p:sp>
    </p:spTree>
    <p:extLst>
      <p:ext uri="{BB962C8B-B14F-4D97-AF65-F5344CB8AC3E}">
        <p14:creationId xmlns:p14="http://schemas.microsoft.com/office/powerpoint/2010/main" val="1593969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8202C-C7B8-511D-C94F-4CFDE500A3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801F24-3B32-5C0D-2502-2DA3EA1B36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F72A48-A715-2CF2-4BCE-083FF8C0EF65}"/>
              </a:ext>
            </a:extLst>
          </p:cNvPr>
          <p:cNvSpPr>
            <a:spLocks noGrp="1"/>
          </p:cNvSpPr>
          <p:nvPr>
            <p:ph type="body" idx="1"/>
          </p:nvPr>
        </p:nvSpPr>
        <p:spPr/>
        <p:txBody>
          <a:bodyPr/>
          <a:lstStyle/>
          <a:p>
            <a:pPr rtl="0"/>
            <a:r>
              <a:rPr lang="en-GB" dirty="0"/>
              <a:t>Print this slide to provide parents with top tips to support their child in completing their entry at home. </a:t>
            </a:r>
          </a:p>
          <a:p>
            <a:pPr rtl="0"/>
            <a:endParaRPr lang="en-GB" dirty="0"/>
          </a:p>
          <a:p>
            <a:pPr rtl="0"/>
            <a:endParaRPr lang="en-GB" dirty="0"/>
          </a:p>
        </p:txBody>
      </p:sp>
      <p:sp>
        <p:nvSpPr>
          <p:cNvPr id="4" name="Slide Number Placeholder 3">
            <a:extLst>
              <a:ext uri="{FF2B5EF4-FFF2-40B4-BE49-F238E27FC236}">
                <a16:creationId xmlns:a16="http://schemas.microsoft.com/office/drawing/2014/main" id="{AFC1AC49-2F56-AEC4-BE30-0D9BD5315FDB}"/>
              </a:ext>
            </a:extLst>
          </p:cNvPr>
          <p:cNvSpPr>
            <a:spLocks noGrp="1"/>
          </p:cNvSpPr>
          <p:nvPr>
            <p:ph type="sldNum" sz="quarter" idx="5"/>
          </p:nvPr>
        </p:nvSpPr>
        <p:spPr/>
        <p:txBody>
          <a:bodyPr/>
          <a:lstStyle/>
          <a:p>
            <a:fld id="{7127C368-A72D-834B-9058-0BF4458CCC81}" type="slidenum">
              <a:rPr lang="en-US" smtClean="0"/>
              <a:t>25</a:t>
            </a:fld>
            <a:endParaRPr lang="en-US" dirty="0"/>
          </a:p>
        </p:txBody>
      </p:sp>
    </p:spTree>
    <p:extLst>
      <p:ext uri="{BB962C8B-B14F-4D97-AF65-F5344CB8AC3E}">
        <p14:creationId xmlns:p14="http://schemas.microsoft.com/office/powerpoint/2010/main" val="828451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Starter activity – 60 second discussion</a:t>
            </a:r>
            <a:endParaRPr lang="en-US" b="1" dirty="0"/>
          </a:p>
          <a:p>
            <a:endParaRPr lang="en-US" b="1" dirty="0"/>
          </a:p>
          <a:p>
            <a:r>
              <a:rPr lang="en-US" dirty="0"/>
              <a:t>Explain that this activity will help students to think about and understand the importance of eating a healthy and balanced diet. But first, what do they already know and think? This will help you to establish a baseline of what they know, and what support you may wish to give to help them design their meals.</a:t>
            </a:r>
            <a:endParaRPr lang="en-US" dirty="0">
              <a:cs typeface="Calibri"/>
            </a:endParaRPr>
          </a:p>
          <a:p>
            <a:r>
              <a:rPr lang="en-US" dirty="0">
                <a:cs typeface="+mn-lt"/>
              </a:rPr>
              <a:t/>
            </a:r>
            <a:br>
              <a:rPr lang="en-US" dirty="0">
                <a:cs typeface="+mn-lt"/>
              </a:rPr>
            </a:br>
            <a:r>
              <a:rPr lang="en-US" dirty="0"/>
              <a:t>Divide the class into pairs or small groups. Optionally, set a timer for 60 seconds (or your chosen time). Ask them to discuss as a think-pair-share activity, or write down ten words they think of and feel when they hear the phrase ‘healthy, balanced diet’.</a:t>
            </a:r>
            <a:endParaRPr lang="en-US" dirty="0">
              <a:cs typeface="Calibri"/>
            </a:endParaRPr>
          </a:p>
          <a:p>
            <a:endParaRPr lang="en-US" dirty="0"/>
          </a:p>
          <a:p>
            <a:r>
              <a:rPr lang="en-US" dirty="0"/>
              <a:t>What kinds of things did students think of? How did the phrase 'healthy, balanced diet', or the images on the slide, make them feel? Take some examples from the class and invite students to write popular responses/key ideas on the board, to generate their own word bank to refer to throughout the lesson. You could also use sticky notes on your wall, which allows ideas to be grouped into themes. </a:t>
            </a:r>
            <a:endParaRPr lang="en-US" dirty="0">
              <a:cs typeface="Calibri"/>
            </a:endParaRPr>
          </a:p>
          <a:p>
            <a:r>
              <a:rPr lang="en-US" dirty="0">
                <a:cs typeface="+mn-lt"/>
              </a:rPr>
              <a:t/>
            </a:r>
            <a:br>
              <a:rPr lang="en-US" dirty="0">
                <a:cs typeface="+mn-lt"/>
              </a:rPr>
            </a:br>
            <a:r>
              <a:rPr lang="en-US" b="1" dirty="0"/>
              <a:t>Support:</a:t>
            </a:r>
            <a:r>
              <a:rPr lang="en-US" dirty="0"/>
              <a:t> Discuss the images on the board as a class and gather ideas for the word bank as you go through them. For example:</a:t>
            </a:r>
            <a:endParaRPr lang="en-US" dirty="0">
              <a:cs typeface="Calibri"/>
            </a:endParaRPr>
          </a:p>
          <a:p>
            <a:pPr marL="285750" indent="-285750">
              <a:buFont typeface="Arial"/>
              <a:buChar char="•"/>
            </a:pPr>
            <a:r>
              <a:rPr lang="en-US" dirty="0"/>
              <a:t>What do you think 'a healthy diet' means?</a:t>
            </a:r>
            <a:endParaRPr lang="en-US" dirty="0">
              <a:cs typeface="Calibri"/>
            </a:endParaRPr>
          </a:p>
          <a:p>
            <a:pPr marL="285750" indent="-285750">
              <a:buFont typeface="Arial"/>
              <a:buChar char="•"/>
            </a:pPr>
            <a:r>
              <a:rPr lang="en-US" dirty="0"/>
              <a:t>What do you think 'a balanced diet' means?</a:t>
            </a:r>
          </a:p>
          <a:p>
            <a:pPr marL="285750" indent="-285750">
              <a:buFont typeface="Arial"/>
              <a:buChar char="•"/>
            </a:pPr>
            <a:r>
              <a:rPr lang="en-US" dirty="0"/>
              <a:t>Fruit and vegetables – What are your favourite fruits and vegetables? What does it taste, look and feel like? Why do you like it? Are there any you don't like?</a:t>
            </a:r>
            <a:endParaRPr lang="en-US" dirty="0">
              <a:cs typeface="Calibri"/>
            </a:endParaRPr>
          </a:p>
          <a:p>
            <a:pPr marL="285750" indent="-285750">
              <a:buFont typeface="Arial"/>
              <a:buChar char="•"/>
            </a:pPr>
            <a:r>
              <a:rPr lang="en-US" dirty="0"/>
              <a:t>Pulses – Do you enjoy eating beans, chickpeas or lentils? What dishes do you eat them in? Do you know why they are healthy?</a:t>
            </a:r>
          </a:p>
          <a:p>
            <a:pPr marL="285750" indent="-285750">
              <a:buFont typeface="Arial"/>
              <a:buChar char="•"/>
            </a:pPr>
            <a:r>
              <a:rPr lang="en-US" dirty="0"/>
              <a:t>Meat and dairy – Do you eat meat, fish, or dairy? What meats or types of fish do you like? What does it taste like? Do you choose not to eat meat?</a:t>
            </a:r>
          </a:p>
          <a:p>
            <a:pPr marL="285750" indent="-285750">
              <a:buFont typeface="Arial"/>
              <a:buChar char="•"/>
            </a:pPr>
            <a:r>
              <a:rPr lang="en-US" dirty="0"/>
              <a:t>Whole grain foods – What starchy foods do you enjoy? How do you like to eat them? Do you prefer ;white' versions or brown/whole versions? Which do you think are healthier?</a:t>
            </a:r>
            <a:endParaRPr lang="en-US" dirty="0">
              <a:cs typeface="Calibri"/>
            </a:endParaRPr>
          </a:p>
          <a:p>
            <a:pPr marL="285750" indent="-285750">
              <a:buFont typeface="Arial"/>
              <a:buChar char="•"/>
            </a:pPr>
            <a:r>
              <a:rPr lang="en-US" dirty="0"/>
              <a:t>Athletes – Why do you think an athlete needs to eat a healthy diet? Do you think athletes need to eat the same foods as you? Do you think they need to eat as much?</a:t>
            </a:r>
          </a:p>
          <a:p>
            <a:pPr marL="285750" indent="-285750">
              <a:buFont typeface="Arial"/>
              <a:buChar char="•"/>
            </a:pPr>
            <a:r>
              <a:rPr lang="en-US" dirty="0"/>
              <a:t>Healthy, active children – Why do you think you also need to eat a healthy diet? What do you think a healthy diet will help you to do and be?</a:t>
            </a:r>
            <a:endParaRPr lang="en-US" dirty="0">
              <a:cs typeface="Calibri"/>
            </a:endParaRPr>
          </a:p>
          <a:p>
            <a:endParaRPr lang="en-US" dirty="0"/>
          </a:p>
          <a:p>
            <a:r>
              <a:rPr lang="en-US" b="1" dirty="0"/>
              <a:t>Challenge: </a:t>
            </a:r>
            <a:r>
              <a:rPr lang="en-US" dirty="0"/>
              <a:t>Ask students to complete the activity individually, then to swap their ideas or word list with the person next to them. They should try to add detail to some of their partner’s ideas – adding connecting words or feelings, before swapping back and sharing with the class on the board.</a:t>
            </a:r>
            <a:r>
              <a:rPr lang="en-US" dirty="0">
                <a:cs typeface="+mn-lt"/>
              </a:rPr>
              <a:t/>
            </a:r>
            <a:br>
              <a:rPr lang="en-US" dirty="0">
                <a:cs typeface="+mn-lt"/>
              </a:rPr>
            </a:br>
            <a:r>
              <a:rPr lang="en-US" dirty="0">
                <a:cs typeface="+mn-lt"/>
              </a:rPr>
              <a:t/>
            </a:r>
            <a:br>
              <a:rPr lang="en-US" dirty="0">
                <a:cs typeface="+mn-lt"/>
              </a:rPr>
            </a:br>
            <a:r>
              <a:rPr lang="en-US" dirty="0">
                <a:cs typeface="+mn-lt"/>
              </a:rPr>
              <a:t/>
            </a:r>
            <a:br>
              <a:rPr lang="en-US" dirty="0">
                <a:cs typeface="+mn-lt"/>
              </a:rPr>
            </a:br>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27C368-A72D-834B-9058-0BF4458CCC81}" type="slidenum">
              <a:rPr lang="en-US" smtClean="0"/>
              <a:t>3</a:t>
            </a:fld>
            <a:endParaRPr lang="en-US" dirty="0"/>
          </a:p>
        </p:txBody>
      </p:sp>
    </p:spTree>
    <p:extLst>
      <p:ext uri="{BB962C8B-B14F-4D97-AF65-F5344CB8AC3E}">
        <p14:creationId xmlns:p14="http://schemas.microsoft.com/office/powerpoint/2010/main" val="1543325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1 – Quiz: What do you know about a healthy, balanced diet?</a:t>
            </a:r>
            <a:endParaRPr lang="en-US" b="1" dirty="0">
              <a:cs typeface="Calibri"/>
            </a:endParaRPr>
          </a:p>
          <a:p>
            <a:endParaRPr lang="en-US" dirty="0"/>
          </a:p>
          <a:p>
            <a:r>
              <a:rPr lang="en-US" dirty="0"/>
              <a:t>Take the class quiz to help students understand or review key facts about healthy, sustainable food. To make the game more active, ask students to perform an action, such as jumps for true, and squats for false.</a:t>
            </a:r>
            <a:r>
              <a:rPr lang="en-US" dirty="0">
                <a:cs typeface="+mn-lt"/>
              </a:rPr>
              <a:t/>
            </a:r>
            <a:br>
              <a:rPr lang="en-US" dirty="0">
                <a:cs typeface="+mn-lt"/>
              </a:rPr>
            </a:br>
            <a:endParaRPr lang="en-US" dirty="0"/>
          </a:p>
          <a:p>
            <a:pPr marL="342900" indent="-342900">
              <a:buFont typeface="Arial"/>
              <a:buChar char="•"/>
            </a:pPr>
            <a:r>
              <a:rPr lang="en-US" dirty="0"/>
              <a:t>True or False: We should eat lots of different fruit and vegetables a day.</a:t>
            </a:r>
            <a:endParaRPr lang="en-US" dirty="0">
              <a:cs typeface="Calibri"/>
            </a:endParaRPr>
          </a:p>
          <a:p>
            <a:pPr marL="342900" indent="-342900">
              <a:buFont typeface="Arial"/>
              <a:buChar char="•"/>
            </a:pPr>
            <a:endParaRPr lang="en-US" dirty="0">
              <a:cs typeface="Calibri"/>
            </a:endParaRPr>
          </a:p>
          <a:p>
            <a:r>
              <a:rPr lang="en-US" dirty="0"/>
              <a:t>True! To make sure we get all the vitamins and minerals we need, we should eat at least five portions of fresh, frozen, canned, dried or juiced fruit and vegetables a day. Vitamins and minerals help keep our bodies healthy and can help us process other nutrients that the body needs. Thinking about eating a range of different coloured fruits and vegetables can help us eat a balance of different vitamins and minerals!</a:t>
            </a:r>
            <a:endParaRPr lang="en-US" dirty="0">
              <a:cs typeface="Calibri"/>
            </a:endParaRPr>
          </a:p>
          <a:p>
            <a:endParaRPr lang="en-US" dirty="0"/>
          </a:p>
          <a:p>
            <a:r>
              <a:rPr lang="en-US" dirty="0"/>
              <a:t>2. True or False: Protein is only found in meat and fish.</a:t>
            </a:r>
            <a:endParaRPr lang="en-US" dirty="0">
              <a:cs typeface="Calibri"/>
            </a:endParaRPr>
          </a:p>
          <a:p>
            <a:endParaRPr lang="en-US" dirty="0"/>
          </a:p>
          <a:p>
            <a:r>
              <a:rPr lang="en-US" dirty="0"/>
              <a:t>False! Beans, pulses, nuts, eggs and dairy products are also great sources of protein – and they’re vegetarian or vegan! Protein is important because we use it to grow (create new cells) and repair (mend damaged cells) our bodies.</a:t>
            </a:r>
            <a:endParaRPr lang="en-US" dirty="0">
              <a:cs typeface="Calibri"/>
            </a:endParaRPr>
          </a:p>
          <a:p>
            <a:endParaRPr lang="en-US" dirty="0"/>
          </a:p>
          <a:p>
            <a:r>
              <a:rPr lang="en-US" b="1" dirty="0"/>
              <a:t>Support: </a:t>
            </a:r>
            <a:r>
              <a:rPr lang="en-US" dirty="0"/>
              <a:t>Give students hints from the answer or visual clues to help them figure out the correct answer</a:t>
            </a:r>
            <a:endParaRPr lang="en-US" dirty="0">
              <a:cs typeface="Calibri"/>
            </a:endParaRPr>
          </a:p>
          <a:p>
            <a:endParaRPr lang="en-US" dirty="0"/>
          </a:p>
          <a:p>
            <a:r>
              <a:rPr lang="en-US" b="1" dirty="0"/>
              <a:t>Challenge: </a:t>
            </a:r>
            <a:r>
              <a:rPr lang="en-US" dirty="0"/>
              <a:t>Ask pupils to explain why they have selected true or false. Explain that other pupils can change their minds if a student makes a compelling argument.</a:t>
            </a:r>
            <a:endParaRPr lang="en-US" dirty="0">
              <a:cs typeface="Calibri"/>
            </a:endParaRPr>
          </a:p>
          <a:p>
            <a:r>
              <a:rPr lang="en-US" dirty="0">
                <a:cs typeface="+mn-lt"/>
              </a:rPr>
              <a:t/>
            </a:r>
            <a:br>
              <a:rPr lang="en-US" dirty="0">
                <a:cs typeface="+mn-lt"/>
              </a:rPr>
            </a:br>
            <a:r>
              <a:rPr lang="en-US" b="1" dirty="0">
                <a:cs typeface="+mn-lt"/>
              </a:rPr>
              <a:t>Further information</a:t>
            </a:r>
            <a:r>
              <a:rPr lang="en-US" dirty="0">
                <a:cs typeface="+mn-lt"/>
              </a:rPr>
              <a:t/>
            </a:r>
            <a:br>
              <a:rPr lang="en-US" dirty="0">
                <a:cs typeface="+mn-lt"/>
              </a:rPr>
            </a:br>
            <a:endParaRPr lang="en-US" dirty="0"/>
          </a:p>
          <a:p>
            <a:r>
              <a:rPr lang="en-US" dirty="0"/>
              <a:t>Q: How many portions of fruit and vegetables should we eat a day? </a:t>
            </a:r>
            <a:endParaRPr lang="en-US" dirty="0">
              <a:cs typeface="Calibri"/>
            </a:endParaRPr>
          </a:p>
          <a:p>
            <a:endParaRPr lang="en-US" dirty="0"/>
          </a:p>
          <a:p>
            <a:r>
              <a:rPr lang="en-US" dirty="0"/>
              <a:t>A: At least five.</a:t>
            </a:r>
            <a:endParaRPr lang="en-US" dirty="0">
              <a:cs typeface="Calibri"/>
            </a:endParaRPr>
          </a:p>
          <a:p>
            <a:endParaRPr lang="en-US" dirty="0"/>
          </a:p>
          <a:p>
            <a:r>
              <a:rPr lang="en-US" dirty="0"/>
              <a:t>Q: What counts as a portion of fruit and vegetables? </a:t>
            </a:r>
            <a:endParaRPr lang="en-US" dirty="0">
              <a:cs typeface="Calibri"/>
            </a:endParaRPr>
          </a:p>
          <a:p>
            <a:endParaRPr lang="en-US" dirty="0"/>
          </a:p>
          <a:p>
            <a:r>
              <a:rPr lang="en-US" dirty="0"/>
              <a:t>A: The exact portion changes for each fruit and vegetable, but it is roughly the same as what fits in the palm of your hand.  </a:t>
            </a:r>
          </a:p>
          <a:p>
            <a:endParaRPr lang="en-US" dirty="0"/>
          </a:p>
          <a:p>
            <a:r>
              <a:rPr lang="en-US" dirty="0"/>
              <a:t>To explore portion size more fully, trying measuring out some portions using the rules below: </a:t>
            </a:r>
            <a:endParaRPr lang="en-US" dirty="0">
              <a:cs typeface="Calibri"/>
            </a:endParaRPr>
          </a:p>
          <a:p>
            <a:pPr marL="285750" indent="-285750">
              <a:buFont typeface="Arial"/>
              <a:buChar char="•"/>
            </a:pPr>
            <a:r>
              <a:rPr lang="en-US" dirty="0"/>
              <a:t>80g of any of these: one apple, banana, pear, orange or other similar-size fruit</a:t>
            </a:r>
            <a:endParaRPr lang="en-US" dirty="0">
              <a:cs typeface="Calibri" panose="020F0502020204030204"/>
            </a:endParaRPr>
          </a:p>
          <a:p>
            <a:pPr marL="285750" indent="-285750">
              <a:buFont typeface="Arial"/>
              <a:buChar char="•"/>
            </a:pPr>
            <a:r>
              <a:rPr lang="en-US" dirty="0"/>
              <a:t>three heaped tablespoons of vegetables</a:t>
            </a:r>
            <a:endParaRPr lang="en-US" dirty="0">
              <a:cs typeface="Calibri" panose="020F0502020204030204"/>
            </a:endParaRPr>
          </a:p>
          <a:p>
            <a:pPr marL="285750" indent="-285750">
              <a:buFont typeface="Arial"/>
              <a:buChar char="•"/>
            </a:pPr>
            <a:r>
              <a:rPr lang="en-US" dirty="0"/>
              <a:t>a dessert bowl of salad</a:t>
            </a:r>
            <a:endParaRPr lang="en-US" dirty="0">
              <a:cs typeface="Calibri" panose="020F0502020204030204"/>
            </a:endParaRPr>
          </a:p>
          <a:p>
            <a:pPr marL="285750" indent="-285750">
              <a:buFont typeface="Arial"/>
              <a:buChar char="•"/>
            </a:pPr>
            <a:r>
              <a:rPr lang="en-US" dirty="0"/>
              <a:t>30g of dried fruit (which should be kept to mealtimes) </a:t>
            </a:r>
            <a:endParaRPr lang="en-US" dirty="0">
              <a:cs typeface="Calibri" panose="020F0502020204030204"/>
            </a:endParaRPr>
          </a:p>
          <a:p>
            <a:pPr marL="285750" indent="-285750">
              <a:buFont typeface="Arial"/>
              <a:buChar char="•"/>
            </a:pPr>
            <a:r>
              <a:rPr lang="en-US" dirty="0"/>
              <a:t>or a 150ml glass of fruit juice or smoothie (counts as a maximum of one portion a day).</a:t>
            </a:r>
            <a:endParaRPr lang="en-US" dirty="0">
              <a:cs typeface="Calibri" panose="020F0502020204030204"/>
            </a:endParaRPr>
          </a:p>
          <a:p>
            <a:endParaRPr lang="en-US" dirty="0"/>
          </a:p>
          <a:p>
            <a:r>
              <a:rPr lang="en-US" dirty="0"/>
              <a:t>Ensure students understand that fruit and vegetables should be eaten as part of a balanced diet, making up a third of what we eat every day. </a:t>
            </a:r>
            <a:endParaRPr lang="en-US" dirty="0">
              <a:cs typeface="Calibri"/>
            </a:endParaRPr>
          </a:p>
          <a:p>
            <a:endParaRPr lang="en-US" dirty="0"/>
          </a:p>
          <a:p>
            <a:r>
              <a:rPr lang="en-US" b="1" dirty="0"/>
              <a:t>SOURCES </a:t>
            </a:r>
            <a:endParaRPr lang="en-US" dirty="0"/>
          </a:p>
          <a:p>
            <a:endParaRPr lang="en-US" dirty="0"/>
          </a:p>
          <a:p>
            <a:r>
              <a:rPr lang="en-US" dirty="0"/>
              <a:t>Eatwell guide: assets.publishing.service.gov.uk/government/uploads/system/uploads/attachment_data/file/742750/Eatwell_Guide_booklet_2018v4.pdf</a:t>
            </a:r>
            <a:r>
              <a:rPr lang="en-US" dirty="0">
                <a:cs typeface="+mn-lt"/>
              </a:rPr>
              <a:t/>
            </a:r>
            <a:br>
              <a:rPr lang="en-US" dirty="0">
                <a:cs typeface="+mn-lt"/>
              </a:rPr>
            </a:br>
            <a:r>
              <a:rPr lang="en-US" dirty="0">
                <a:cs typeface="+mn-lt"/>
              </a:rPr>
              <a:t/>
            </a:r>
            <a:br>
              <a:rPr lang="en-US" dirty="0">
                <a:cs typeface="+mn-lt"/>
              </a:rPr>
            </a:br>
            <a:endParaRPr lang="en-US" dirty="0">
              <a:cs typeface="Calibri"/>
            </a:endParaRP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27C368-A72D-834B-9058-0BF4458CCC81}" type="slidenum">
              <a:rPr lang="en-US" smtClean="0"/>
              <a:t>4</a:t>
            </a:fld>
            <a:endParaRPr lang="en-US" dirty="0"/>
          </a:p>
        </p:txBody>
      </p:sp>
    </p:spTree>
    <p:extLst>
      <p:ext uri="{BB962C8B-B14F-4D97-AF65-F5344CB8AC3E}">
        <p14:creationId xmlns:p14="http://schemas.microsoft.com/office/powerpoint/2010/main" val="2031930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921D7-5313-26B2-4788-2BDE444811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E0F62B-0D9E-6DE0-B90D-8C1925E198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979656-63CB-22BC-935E-AEC62211F7FF}"/>
              </a:ext>
            </a:extLst>
          </p:cNvPr>
          <p:cNvSpPr>
            <a:spLocks noGrp="1"/>
          </p:cNvSpPr>
          <p:nvPr>
            <p:ph type="body" idx="1"/>
          </p:nvPr>
        </p:nvSpPr>
        <p:spPr/>
        <p:txBody>
          <a:bodyPr/>
          <a:lstStyle/>
          <a:p>
            <a:r>
              <a:rPr lang="en-US" b="1" dirty="0"/>
              <a:t>Activity 1 – Quiz: What do you know about a healthy, balanced diet?</a:t>
            </a:r>
          </a:p>
          <a:p>
            <a:endParaRPr lang="en-US" dirty="0"/>
          </a:p>
          <a:p>
            <a:r>
              <a:rPr lang="en-US" dirty="0"/>
              <a:t>1. True or False: White pasta can help you feel fuller for longer than wholewheat pasta.</a:t>
            </a:r>
            <a:endParaRPr lang="en-US" dirty="0">
              <a:cs typeface="Calibri"/>
            </a:endParaRPr>
          </a:p>
          <a:p>
            <a:endParaRPr lang="en-US" dirty="0"/>
          </a:p>
          <a:p>
            <a:r>
              <a:rPr lang="en-US" dirty="0"/>
              <a:t>False! About a third of what you eat should be starchy carbohydrates, like potatoes, bread, rice, pasta and cereals. Varieties with more fibre – such as wholegrain pasta, potatoes with the skins on, or brown rice – can help you stay fuller for longer. </a:t>
            </a:r>
            <a:endParaRPr lang="en-US" dirty="0">
              <a:cs typeface="Calibri"/>
            </a:endParaRPr>
          </a:p>
          <a:p>
            <a:endParaRPr lang="en-US" dirty="0"/>
          </a:p>
          <a:p>
            <a:r>
              <a:rPr lang="en-US" dirty="0"/>
              <a:t>2. True or False: Eating some fat is an important part of a balanced diet.</a:t>
            </a:r>
            <a:endParaRPr lang="en-US" dirty="0">
              <a:cs typeface="Calibri"/>
            </a:endParaRPr>
          </a:p>
          <a:p>
            <a:endParaRPr lang="en-US" dirty="0"/>
          </a:p>
          <a:p>
            <a:r>
              <a:rPr lang="en-US" dirty="0"/>
              <a:t>True! Stick to healthier, unsaturated fats from plant sources like vegetable oil, rapeseed oil and olive oil. But we only need a little fat as it contains a lot of energy.</a:t>
            </a:r>
            <a:endParaRPr lang="en-US" dirty="0">
              <a:cs typeface="Calibri"/>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0DE79B1-5D31-893A-3727-490BE2BCF721}"/>
              </a:ext>
            </a:extLst>
          </p:cNvPr>
          <p:cNvSpPr>
            <a:spLocks noGrp="1"/>
          </p:cNvSpPr>
          <p:nvPr>
            <p:ph type="sldNum" sz="quarter" idx="5"/>
          </p:nvPr>
        </p:nvSpPr>
        <p:spPr/>
        <p:txBody>
          <a:bodyPr/>
          <a:lstStyle/>
          <a:p>
            <a:fld id="{7127C368-A72D-834B-9058-0BF4458CCC81}" type="slidenum">
              <a:rPr lang="en-US" smtClean="0"/>
              <a:t>5</a:t>
            </a:fld>
            <a:endParaRPr lang="en-US" dirty="0"/>
          </a:p>
        </p:txBody>
      </p:sp>
    </p:spTree>
    <p:extLst>
      <p:ext uri="{BB962C8B-B14F-4D97-AF65-F5344CB8AC3E}">
        <p14:creationId xmlns:p14="http://schemas.microsoft.com/office/powerpoint/2010/main" val="3491731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5D8D6-79B3-FB46-3BDD-BF89244415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66FD40-FA89-E877-E912-1B50E8168E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D41CD0-8A33-E61C-3818-758FE9B3665C}"/>
              </a:ext>
            </a:extLst>
          </p:cNvPr>
          <p:cNvSpPr>
            <a:spLocks noGrp="1"/>
          </p:cNvSpPr>
          <p:nvPr>
            <p:ph type="body" idx="1"/>
          </p:nvPr>
        </p:nvSpPr>
        <p:spPr/>
        <p:txBody>
          <a:bodyPr/>
          <a:lstStyle/>
          <a:p>
            <a:r>
              <a:rPr lang="en-US" b="1" dirty="0"/>
              <a:t>Activity 1 – Quiz: What do you know about a healthy, balanced diet?</a:t>
            </a:r>
          </a:p>
          <a:p>
            <a:endParaRPr lang="en-US" dirty="0"/>
          </a:p>
          <a:p>
            <a:pPr marL="342900" indent="-342900">
              <a:buAutoNum type="arabicPeriod"/>
            </a:pPr>
            <a:r>
              <a:rPr lang="en-US" dirty="0"/>
              <a:t>We should try to eat the same meals most of the time.</a:t>
            </a:r>
            <a:endParaRPr lang="en-US" dirty="0">
              <a:cs typeface="Calibri" panose="020F0502020204030204"/>
            </a:endParaRPr>
          </a:p>
          <a:p>
            <a:endParaRPr lang="en-US" dirty="0"/>
          </a:p>
          <a:p>
            <a:r>
              <a:rPr lang="en-US" dirty="0"/>
              <a:t>False! The best diet is varied and includes many different fruits and vegetables each day and different wholegrain carbohydrates and sources of protein. While we all have our favourite meals, if we don't get enough variety in our diet we will miss out on essential vitamins and minerals, for example.</a:t>
            </a:r>
            <a:endParaRPr lang="en-US" dirty="0">
              <a:cs typeface="Calibri"/>
            </a:endParaRPr>
          </a:p>
          <a:p>
            <a:endParaRPr lang="en-US" dirty="0"/>
          </a:p>
          <a:p>
            <a:r>
              <a:rPr lang="en-US" dirty="0"/>
              <a:t>2. Sugary foods are a great source of long-lasting energy.</a:t>
            </a:r>
            <a:endParaRPr lang="en-US" dirty="0">
              <a:cs typeface="Calibri"/>
            </a:endParaRPr>
          </a:p>
          <a:p>
            <a:endParaRPr lang="en-US" dirty="0"/>
          </a:p>
          <a:p>
            <a:r>
              <a:rPr lang="en-US" dirty="0"/>
              <a:t>False! Sugary foods can give you a quick, short burst of energy, but other carbohydrates especially wholewheat pasta, brown rice or potatoes with the skins on, are better for long-lasting energy, for example if eating dinner to prepare for a busy, active day (or for an athlete eating the night before a day or training or competition)! Note that we can all enjoy some sugary foods as part of a balanced diet – but should eat fewer of these than other kinds of foods! (Eating too many sugary foods like sweets and fizzy drinks can also cause tooth decay and lead to other health problems.) </a:t>
            </a:r>
            <a:endParaRPr lang="en-US" dirty="0">
              <a:cs typeface="Calibri"/>
            </a:endParaRPr>
          </a:p>
          <a:p>
            <a:endParaRPr lang="en-US" dirty="0"/>
          </a:p>
          <a:p>
            <a:r>
              <a:rPr lang="en-US" dirty="0"/>
              <a:t>For more information on a balanced diet please see the parent take-home guide.</a:t>
            </a:r>
            <a:endParaRPr lang="en-US" dirty="0">
              <a:cs typeface="Calibri"/>
            </a:endParaRP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ED6664D7-26EF-286E-B844-00B370757250}"/>
              </a:ext>
            </a:extLst>
          </p:cNvPr>
          <p:cNvSpPr>
            <a:spLocks noGrp="1"/>
          </p:cNvSpPr>
          <p:nvPr>
            <p:ph type="sldNum" sz="quarter" idx="5"/>
          </p:nvPr>
        </p:nvSpPr>
        <p:spPr/>
        <p:txBody>
          <a:bodyPr/>
          <a:lstStyle/>
          <a:p>
            <a:fld id="{7127C368-A72D-834B-9058-0BF4458CCC81}" type="slidenum">
              <a:rPr lang="en-US" smtClean="0"/>
              <a:t>6</a:t>
            </a:fld>
            <a:endParaRPr lang="en-US" dirty="0"/>
          </a:p>
        </p:txBody>
      </p:sp>
    </p:spTree>
    <p:extLst>
      <p:ext uri="{BB962C8B-B14F-4D97-AF65-F5344CB8AC3E}">
        <p14:creationId xmlns:p14="http://schemas.microsoft.com/office/powerpoint/2010/main" val="1145399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D38B9-BCCE-F67D-7CF7-7A98183FBF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5126C0-7819-007F-24D0-2E5CF1FCED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B2C3E9-42DF-3118-F74C-93E05E2E3508}"/>
              </a:ext>
            </a:extLst>
          </p:cNvPr>
          <p:cNvSpPr>
            <a:spLocks noGrp="1"/>
          </p:cNvSpPr>
          <p:nvPr>
            <p:ph type="body" idx="1"/>
          </p:nvPr>
        </p:nvSpPr>
        <p:spPr/>
        <p:txBody>
          <a:bodyPr/>
          <a:lstStyle/>
          <a:p>
            <a:r>
              <a:rPr lang="en-US" b="1" dirty="0"/>
              <a:t>Activity 1 – Quiz: What do you know about a healthy, balanced diet?</a:t>
            </a:r>
          </a:p>
          <a:p>
            <a:endParaRPr lang="en-US" dirty="0"/>
          </a:p>
          <a:p>
            <a:pPr marL="342900" indent="-342900">
              <a:buAutoNum type="arabicPeriod"/>
            </a:pPr>
            <a:r>
              <a:rPr lang="en-US" dirty="0"/>
              <a:t>We should all drink 6–8 glasses of water a day.</a:t>
            </a:r>
            <a:endParaRPr lang="en-US" dirty="0">
              <a:cs typeface="Calibri" panose="020F0502020204030204"/>
            </a:endParaRPr>
          </a:p>
          <a:p>
            <a:endParaRPr lang="en-US" dirty="0"/>
          </a:p>
          <a:p>
            <a:r>
              <a:rPr lang="en-US" dirty="0"/>
              <a:t>True! Keeping ourselves hydrated is important for our bodies, helping us stay active, regulating our temperature and helping our brain to function. We should aim for 6–8 glasses of water, low-fat milk or other low-sugar drinks each day, or more if we're sweating from getting active, or if the weather is hot!</a:t>
            </a:r>
            <a:endParaRPr lang="en-US" dirty="0">
              <a:cs typeface="Calibri"/>
            </a:endParaRPr>
          </a:p>
          <a:p>
            <a:endParaRPr lang="en-US" dirty="0"/>
          </a:p>
          <a:p>
            <a:r>
              <a:rPr lang="en-US" dirty="0"/>
              <a:t>2. We all need the same amount of energy from our food.</a:t>
            </a:r>
            <a:endParaRPr lang="en-US" dirty="0">
              <a:cs typeface="Calibri"/>
            </a:endParaRPr>
          </a:p>
          <a:p>
            <a:endParaRPr lang="en-US" dirty="0"/>
          </a:p>
          <a:p>
            <a:r>
              <a:rPr lang="en-US" dirty="0"/>
              <a:t>False! Some people need more energy than others, like growing children or Team GB and ParalympicsGB athletes who train hard every day vs an adult who works in an office and doesn't get the chance to move a lot. Our energy needs depend on our age and activity level (and our metabolisms). It's important that we consume the energy we need for our activity levels and bodies – but everyone needs a balance of different foods!</a:t>
            </a:r>
            <a:endParaRPr lang="en-US" dirty="0">
              <a:cs typeface="Calibri"/>
            </a:endParaRPr>
          </a:p>
          <a:p>
            <a:endParaRPr lang="en-US" dirty="0"/>
          </a:p>
          <a:p>
            <a:endParaRPr lang="en-US" dirty="0"/>
          </a:p>
        </p:txBody>
      </p:sp>
      <p:sp>
        <p:nvSpPr>
          <p:cNvPr id="4" name="Slide Number Placeholder 3">
            <a:extLst>
              <a:ext uri="{FF2B5EF4-FFF2-40B4-BE49-F238E27FC236}">
                <a16:creationId xmlns:a16="http://schemas.microsoft.com/office/drawing/2014/main" id="{54A96627-76D6-7274-58C8-A083638E652D}"/>
              </a:ext>
            </a:extLst>
          </p:cNvPr>
          <p:cNvSpPr>
            <a:spLocks noGrp="1"/>
          </p:cNvSpPr>
          <p:nvPr>
            <p:ph type="sldNum" sz="quarter" idx="5"/>
          </p:nvPr>
        </p:nvSpPr>
        <p:spPr/>
        <p:txBody>
          <a:bodyPr/>
          <a:lstStyle/>
          <a:p>
            <a:fld id="{7127C368-A72D-834B-9058-0BF4458CCC81}" type="slidenum">
              <a:rPr lang="en-US" smtClean="0"/>
              <a:t>7</a:t>
            </a:fld>
            <a:endParaRPr lang="en-US" dirty="0"/>
          </a:p>
        </p:txBody>
      </p:sp>
    </p:spTree>
    <p:extLst>
      <p:ext uri="{BB962C8B-B14F-4D97-AF65-F5344CB8AC3E}">
        <p14:creationId xmlns:p14="http://schemas.microsoft.com/office/powerpoint/2010/main" val="1458163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FF392-6554-3703-3994-E46D252F76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B5B6C7-33B2-0A02-82A2-9D2408EBF5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A3E62E-47F4-4C5C-6A16-F7A036372E09}"/>
              </a:ext>
            </a:extLst>
          </p:cNvPr>
          <p:cNvSpPr>
            <a:spLocks noGrp="1"/>
          </p:cNvSpPr>
          <p:nvPr>
            <p:ph type="body" idx="1"/>
          </p:nvPr>
        </p:nvSpPr>
        <p:spPr/>
        <p:txBody>
          <a:bodyPr/>
          <a:lstStyle/>
          <a:p>
            <a:pPr rtl="0"/>
            <a:r>
              <a:rPr lang="en-GB" b="1" dirty="0"/>
              <a:t>Activity 2 – Why do athletes need healthy, balanced meals?</a:t>
            </a:r>
          </a:p>
          <a:p>
            <a:pPr rtl="0"/>
            <a:endParaRPr lang="en-GB" dirty="0"/>
          </a:p>
          <a:p>
            <a:pPr rtl="0"/>
            <a:r>
              <a:rPr lang="en-GB" dirty="0"/>
              <a:t>Emphasise that everyone should aim to enjoy a healthy, balanced diet that gives them all the nutrients they need, and the right amount of energy.</a:t>
            </a:r>
            <a:endParaRPr lang="en-GB" dirty="0">
              <a:cs typeface="Calibri"/>
            </a:endParaRPr>
          </a:p>
          <a:p>
            <a:pPr rtl="0"/>
            <a:endParaRPr lang="en-GB" dirty="0"/>
          </a:p>
          <a:p>
            <a:pPr rtl="0"/>
            <a:r>
              <a:rPr lang="en-GB" dirty="0"/>
              <a:t>This discussion activity helps students to appreciate how good nutrition helps athletes to train and perform at their best.</a:t>
            </a:r>
            <a:endParaRPr lang="en-GB" dirty="0">
              <a:cs typeface="Calibri"/>
            </a:endParaRPr>
          </a:p>
          <a:p>
            <a:pPr marL="285750" indent="-285750" rtl="0">
              <a:buFont typeface="Arial"/>
              <a:buChar char="•"/>
            </a:pPr>
            <a:r>
              <a:rPr lang="en-GB" dirty="0"/>
              <a:t>Class discussion: Discuss each question one by one as a whole class.</a:t>
            </a:r>
            <a:endParaRPr lang="en-GB" dirty="0">
              <a:cs typeface="Calibri" panose="020F0502020204030204"/>
            </a:endParaRPr>
          </a:p>
          <a:p>
            <a:pPr marL="285750" indent="-285750" rtl="0">
              <a:buFont typeface="Arial"/>
              <a:buChar char="•"/>
            </a:pPr>
            <a:r>
              <a:rPr lang="en-GB" dirty="0"/>
              <a:t>Think-Pair-Share: Students think of their own responses, then discuss with a partner and then share as a class.</a:t>
            </a:r>
            <a:endParaRPr lang="en-GB" dirty="0">
              <a:cs typeface="Calibri" panose="020F0502020204030204"/>
            </a:endParaRPr>
          </a:p>
          <a:p>
            <a:pPr marL="285750" indent="-285750" rtl="0">
              <a:buFont typeface="Arial"/>
              <a:buChar char="•"/>
            </a:pPr>
            <a:r>
              <a:rPr lang="en-GB" dirty="0"/>
              <a:t>Snowball: Students discuss in pairs then join with another pair to discuss their ideas.</a:t>
            </a:r>
            <a:endParaRPr lang="en-GB" dirty="0">
              <a:cs typeface="Calibri" panose="020F0502020204030204"/>
            </a:endParaRPr>
          </a:p>
          <a:p>
            <a:pPr rtl="0"/>
            <a:endParaRPr lang="en-GB" dirty="0"/>
          </a:p>
          <a:p>
            <a:pPr rtl="0"/>
            <a:r>
              <a:rPr lang="en-GB" b="1" dirty="0"/>
              <a:t>Support: </a:t>
            </a:r>
            <a:r>
              <a:rPr lang="en-GB" dirty="0"/>
              <a:t>Ask students to imagine what an athlete's day might be like. Help them to understand that athletes are much more active than the average person. This means that while they also need to eat a healthy diet, they will need more energy (which means, for example, eating more healthy carbohydrates) and they may need more protein to help build their muscles and repair their bodies.</a:t>
            </a:r>
            <a:endParaRPr lang="en-GB" dirty="0">
              <a:cs typeface="Calibri"/>
            </a:endParaRPr>
          </a:p>
          <a:p>
            <a:pPr rtl="0"/>
            <a:endParaRPr lang="en-GB" dirty="0"/>
          </a:p>
          <a:p>
            <a:pPr rtl="0"/>
            <a:r>
              <a:rPr lang="en-GB" dirty="0"/>
              <a:t>Suggested answers:</a:t>
            </a:r>
            <a:endParaRPr lang="en-GB" dirty="0">
              <a:cs typeface="Calibri"/>
            </a:endParaRPr>
          </a:p>
          <a:p>
            <a:pPr marL="285750" indent="-285750">
              <a:buFont typeface="Arial"/>
              <a:buChar char="•"/>
            </a:pPr>
            <a:r>
              <a:rPr lang="en-GB" dirty="0"/>
              <a:t>Draw together students' knowledge. Emphasise that a healthy diet is all about balance – eating a variety of the foods groups (carbohydrates, proteins, vitamins and minerals, dairy or alternatives, oils and fats) and an amount of food that best suits your activity levels. A healthy diet also means hydrating yourself well!</a:t>
            </a:r>
            <a:endParaRPr lang="en-GB" dirty="0">
              <a:cs typeface="Calibri"/>
            </a:endParaRPr>
          </a:p>
          <a:p>
            <a:pPr marL="285750" indent="-285750">
              <a:buFont typeface="Arial"/>
              <a:buChar char="•"/>
            </a:pPr>
            <a:r>
              <a:rPr lang="en-GB" dirty="0"/>
              <a:t>A healthy diet that's full of nutrients and energy helps athletes to train and perform at their very best, for example growing and repairing their muscles to be stronger or faster, and fuelling long days of training.</a:t>
            </a:r>
            <a:endParaRPr lang="en-GB" dirty="0">
              <a:cs typeface="Calibri"/>
            </a:endParaRPr>
          </a:p>
          <a:p>
            <a:pPr marL="285750" indent="-285750">
              <a:buFont typeface="Arial"/>
              <a:buChar char="•"/>
            </a:pPr>
            <a:r>
              <a:rPr lang="en-GB" dirty="0"/>
              <a:t>An athlete's diet might look the same because it includes a balance of nutrients – packed with fruits and vegetables, healthy carbohydrates and enough protein and fats. An athlete might need to eat differently because they need lots more energy (so they might eat more healthy carbohydrates), and extra protein for growth and repair (so they may eat more healthy forms of protein).</a:t>
            </a:r>
            <a:endParaRPr lang="en-GB" dirty="0">
              <a:cs typeface="Calibri" panose="020F0502020204030204"/>
            </a:endParaRPr>
          </a:p>
          <a:p>
            <a:pPr rtl="0"/>
            <a:endParaRPr lang="en-GB" dirty="0"/>
          </a:p>
          <a:p>
            <a:pPr rtl="0"/>
            <a:r>
              <a:rPr lang="en-GB" b="1" dirty="0"/>
              <a:t>Challenge: </a:t>
            </a:r>
            <a:r>
              <a:rPr lang="en-GB" dirty="0"/>
              <a:t>Prompt students to start thinking about what foods athletes might need at different times of day and if different athletes might have different needs?</a:t>
            </a:r>
            <a:endParaRPr lang="en-GB" dirty="0">
              <a:cs typeface="Calibri"/>
            </a:endParaRPr>
          </a:p>
          <a:p>
            <a:pPr rtl="0"/>
            <a:endParaRPr lang="en-GB" dirty="0"/>
          </a:p>
          <a:p>
            <a:pPr rtl="0"/>
            <a:endParaRPr lang="en-GB" dirty="0"/>
          </a:p>
          <a:p>
            <a:pPr rtl="0"/>
            <a:endParaRPr lang="en-GB" dirty="0"/>
          </a:p>
          <a:p>
            <a:pPr rtl="0"/>
            <a:endParaRPr lang="en-GB" dirty="0"/>
          </a:p>
          <a:p>
            <a:pPr rtl="0"/>
            <a:endParaRPr lang="en-GB" dirty="0"/>
          </a:p>
          <a:p>
            <a:pPr rtl="0"/>
            <a:endParaRPr lang="en-GB" dirty="0"/>
          </a:p>
        </p:txBody>
      </p:sp>
      <p:sp>
        <p:nvSpPr>
          <p:cNvPr id="4" name="Slide Number Placeholder 3">
            <a:extLst>
              <a:ext uri="{FF2B5EF4-FFF2-40B4-BE49-F238E27FC236}">
                <a16:creationId xmlns:a16="http://schemas.microsoft.com/office/drawing/2014/main" id="{DBDB995E-01A2-6BE8-118C-0A7C35540C27}"/>
              </a:ext>
            </a:extLst>
          </p:cNvPr>
          <p:cNvSpPr>
            <a:spLocks noGrp="1"/>
          </p:cNvSpPr>
          <p:nvPr>
            <p:ph type="sldNum" sz="quarter" idx="5"/>
          </p:nvPr>
        </p:nvSpPr>
        <p:spPr/>
        <p:txBody>
          <a:bodyPr/>
          <a:lstStyle/>
          <a:p>
            <a:fld id="{7127C368-A72D-834B-9058-0BF4458CCC81}" type="slidenum">
              <a:rPr lang="en-US" smtClean="0"/>
              <a:t>8</a:t>
            </a:fld>
            <a:endParaRPr lang="en-US" dirty="0"/>
          </a:p>
        </p:txBody>
      </p:sp>
    </p:spTree>
    <p:extLst>
      <p:ext uri="{BB962C8B-B14F-4D97-AF65-F5344CB8AC3E}">
        <p14:creationId xmlns:p14="http://schemas.microsoft.com/office/powerpoint/2010/main" val="1635137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62033-7E8F-5CBE-09F5-6D9C110259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5D4661-A241-1483-7C3F-D0B71A1A94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891C33-D57E-75A5-2281-A3AD52DDD6F0}"/>
              </a:ext>
            </a:extLst>
          </p:cNvPr>
          <p:cNvSpPr>
            <a:spLocks noGrp="1"/>
          </p:cNvSpPr>
          <p:nvPr>
            <p:ph type="body" idx="1"/>
          </p:nvPr>
        </p:nvSpPr>
        <p:spPr/>
        <p:txBody>
          <a:bodyPr/>
          <a:lstStyle/>
          <a:p>
            <a:r>
              <a:rPr lang="en-US" b="1" dirty="0"/>
              <a:t>Activity 2 – the competition</a:t>
            </a:r>
          </a:p>
          <a:p>
            <a:endParaRPr lang="en-US" b="1" dirty="0"/>
          </a:p>
          <a:p>
            <a:r>
              <a:rPr lang="en-US" dirty="0"/>
              <a:t>Recap the main elements of the competition.</a:t>
            </a:r>
            <a:endParaRPr lang="en-US" dirty="0">
              <a:cs typeface="Calibri"/>
            </a:endParaRPr>
          </a:p>
          <a:p>
            <a:endParaRPr lang="en-US" dirty="0"/>
          </a:p>
          <a:p>
            <a:r>
              <a:rPr lang="en-US" dirty="0"/>
              <a:t>Students' first task will be to choose which Team GB or ParalympicsGB athlete they will help! The next slides introduce some of our Athlete Ambassadors and give some simple facts about what they need (and like!) to eat.</a:t>
            </a:r>
            <a:endParaRPr lang="en-US" dirty="0">
              <a:cs typeface="Calibri"/>
            </a:endParaRPr>
          </a:p>
          <a:p>
            <a:endParaRPr lang="en-US" dirty="0"/>
          </a:p>
          <a:p>
            <a:endParaRPr lang="en-US" dirty="0"/>
          </a:p>
        </p:txBody>
      </p:sp>
      <p:sp>
        <p:nvSpPr>
          <p:cNvPr id="4" name="Slide Number Placeholder 3">
            <a:extLst>
              <a:ext uri="{FF2B5EF4-FFF2-40B4-BE49-F238E27FC236}">
                <a16:creationId xmlns:a16="http://schemas.microsoft.com/office/drawing/2014/main" id="{92BEC9F6-DEE4-F3C1-92AB-07042C8D3592}"/>
              </a:ext>
            </a:extLst>
          </p:cNvPr>
          <p:cNvSpPr>
            <a:spLocks noGrp="1"/>
          </p:cNvSpPr>
          <p:nvPr>
            <p:ph type="sldNum" sz="quarter" idx="5"/>
          </p:nvPr>
        </p:nvSpPr>
        <p:spPr/>
        <p:txBody>
          <a:bodyPr/>
          <a:lstStyle/>
          <a:p>
            <a:fld id="{7127C368-A72D-834B-9058-0BF4458CCC81}" type="slidenum">
              <a:rPr lang="en-US" smtClean="0"/>
              <a:t>9</a:t>
            </a:fld>
            <a:endParaRPr lang="en-US" dirty="0"/>
          </a:p>
        </p:txBody>
      </p:sp>
    </p:spTree>
    <p:extLst>
      <p:ext uri="{BB962C8B-B14F-4D97-AF65-F5344CB8AC3E}">
        <p14:creationId xmlns:p14="http://schemas.microsoft.com/office/powerpoint/2010/main" val="41862907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0375" y="2679097"/>
            <a:ext cx="6634855" cy="2964057"/>
          </a:xfrm>
        </p:spPr>
        <p:txBody>
          <a:bodyPr lIns="0" tIns="0" rIns="0" bIns="0" anchor="t"/>
          <a:lstStyle>
            <a:lvl1pPr>
              <a:lnSpc>
                <a:spcPts val="7400"/>
              </a:lnSpc>
              <a:defRPr sz="7000">
                <a:solidFill>
                  <a:srgbClr val="005286"/>
                </a:solidFill>
              </a:defRPr>
            </a:lvl1pPr>
          </a:lstStyle>
          <a:p>
            <a:r>
              <a:rPr lang="en-GB" dirty="0"/>
              <a:t>Click to edit Master title style</a:t>
            </a:r>
            <a:endParaRPr lang="en-US" dirty="0"/>
          </a:p>
        </p:txBody>
      </p:sp>
      <p:sp>
        <p:nvSpPr>
          <p:cNvPr id="3" name="Text Placeholder 2"/>
          <p:cNvSpPr>
            <a:spLocks noGrp="1"/>
          </p:cNvSpPr>
          <p:nvPr>
            <p:ph type="body" idx="1"/>
          </p:nvPr>
        </p:nvSpPr>
        <p:spPr>
          <a:xfrm>
            <a:off x="470447" y="6119285"/>
            <a:ext cx="6634855" cy="2000249"/>
          </a:xfrm>
        </p:spPr>
        <p:txBody>
          <a:bodyPr lIns="0" tIns="0" rIns="0"/>
          <a:lstStyle>
            <a:lvl1pPr marL="0" indent="0">
              <a:buNone/>
              <a:defRPr sz="2800">
                <a:solidFill>
                  <a:srgbClr val="00B0DB"/>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GB" dirty="0"/>
              <a:t>Click to edit Master text styles</a:t>
            </a:r>
          </a:p>
        </p:txBody>
      </p:sp>
      <p:sp>
        <p:nvSpPr>
          <p:cNvPr id="10" name="Picture Placeholder 9">
            <a:extLst>
              <a:ext uri="{FF2B5EF4-FFF2-40B4-BE49-F238E27FC236}">
                <a16:creationId xmlns:a16="http://schemas.microsoft.com/office/drawing/2014/main" id="{0B5715FB-2DB1-704D-A7C8-8D91B7F54CF3}"/>
              </a:ext>
            </a:extLst>
          </p:cNvPr>
          <p:cNvSpPr>
            <a:spLocks noGrp="1"/>
          </p:cNvSpPr>
          <p:nvPr>
            <p:ph type="pic" sz="quarter" idx="10"/>
          </p:nvPr>
        </p:nvSpPr>
        <p:spPr>
          <a:xfrm>
            <a:off x="7210425" y="0"/>
            <a:ext cx="9047163" cy="9144000"/>
          </a:xfrm>
        </p:spPr>
        <p:txBody>
          <a:bodyPr/>
          <a:lstStyle/>
          <a:p>
            <a:endParaRPr lang="en-US" dirty="0"/>
          </a:p>
        </p:txBody>
      </p:sp>
      <p:sp>
        <p:nvSpPr>
          <p:cNvPr id="4" name="Rectangle 3">
            <a:extLst>
              <a:ext uri="{FF2B5EF4-FFF2-40B4-BE49-F238E27FC236}">
                <a16:creationId xmlns:a16="http://schemas.microsoft.com/office/drawing/2014/main" id="{0F733495-5861-3499-6E77-15B5ECA4EA7E}"/>
              </a:ext>
            </a:extLst>
          </p:cNvPr>
          <p:cNvSpPr/>
          <p:nvPr userDrawn="1"/>
        </p:nvSpPr>
        <p:spPr>
          <a:xfrm>
            <a:off x="575842" y="424070"/>
            <a:ext cx="3466071" cy="1470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059457A-04DA-1231-1418-70555C113C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0377" y="475860"/>
            <a:ext cx="3039119" cy="752888"/>
          </a:xfrm>
          <a:prstGeom prst="rect">
            <a:avLst/>
          </a:prstGeom>
        </p:spPr>
      </p:pic>
    </p:spTree>
    <p:extLst>
      <p:ext uri="{BB962C8B-B14F-4D97-AF65-F5344CB8AC3E}">
        <p14:creationId xmlns:p14="http://schemas.microsoft.com/office/powerpoint/2010/main" val="388180236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278A5978-CAEA-A348-979C-C3D129A8E576}"/>
              </a:ext>
            </a:extLst>
          </p:cNvPr>
          <p:cNvSpPr>
            <a:spLocks noGrp="1"/>
          </p:cNvSpPr>
          <p:nvPr>
            <p:ph sz="half" idx="1"/>
          </p:nvPr>
        </p:nvSpPr>
        <p:spPr>
          <a:xfrm>
            <a:off x="567267" y="3111190"/>
            <a:ext cx="3523470"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3" name="Picture 2">
            <a:extLst>
              <a:ext uri="{FF2B5EF4-FFF2-40B4-BE49-F238E27FC236}">
                <a16:creationId xmlns:a16="http://schemas.microsoft.com/office/drawing/2014/main" id="{353B06A6-B759-CD12-D6FD-0EAE30D933F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8" name="Rectangle 7">
            <a:extLst>
              <a:ext uri="{FF2B5EF4-FFF2-40B4-BE49-F238E27FC236}">
                <a16:creationId xmlns:a16="http://schemas.microsoft.com/office/drawing/2014/main" id="{BEA8816C-5598-FE4C-A78C-F2A6A265DD9C}"/>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0DF93B3-E799-9B15-C28D-8A7121455351}"/>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Design a Meal Competition</a:t>
            </a:r>
          </a:p>
        </p:txBody>
      </p:sp>
      <p:sp>
        <p:nvSpPr>
          <p:cNvPr id="2" name="Content Placeholder 2">
            <a:extLst>
              <a:ext uri="{FF2B5EF4-FFF2-40B4-BE49-F238E27FC236}">
                <a16:creationId xmlns:a16="http://schemas.microsoft.com/office/drawing/2014/main" id="{34612543-79EF-2732-C96C-50D4415D6B5E}"/>
              </a:ext>
            </a:extLst>
          </p:cNvPr>
          <p:cNvSpPr>
            <a:spLocks noGrp="1"/>
          </p:cNvSpPr>
          <p:nvPr>
            <p:ph sz="half" idx="10"/>
          </p:nvPr>
        </p:nvSpPr>
        <p:spPr>
          <a:xfrm>
            <a:off x="4474689" y="3111188"/>
            <a:ext cx="3523470" cy="947465"/>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2">
            <a:extLst>
              <a:ext uri="{FF2B5EF4-FFF2-40B4-BE49-F238E27FC236}">
                <a16:creationId xmlns:a16="http://schemas.microsoft.com/office/drawing/2014/main" id="{55F8200F-4A09-117E-5177-7630076DFEFE}"/>
              </a:ext>
            </a:extLst>
          </p:cNvPr>
          <p:cNvSpPr>
            <a:spLocks noGrp="1"/>
          </p:cNvSpPr>
          <p:nvPr>
            <p:ph sz="half" idx="11"/>
          </p:nvPr>
        </p:nvSpPr>
        <p:spPr>
          <a:xfrm>
            <a:off x="8320241" y="3111188"/>
            <a:ext cx="3523470"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Content Placeholder 2">
            <a:extLst>
              <a:ext uri="{FF2B5EF4-FFF2-40B4-BE49-F238E27FC236}">
                <a16:creationId xmlns:a16="http://schemas.microsoft.com/office/drawing/2014/main" id="{D74ECC09-FCD0-F80D-96B2-363C16A125F0}"/>
              </a:ext>
            </a:extLst>
          </p:cNvPr>
          <p:cNvSpPr>
            <a:spLocks noGrp="1"/>
          </p:cNvSpPr>
          <p:nvPr>
            <p:ph sz="half" idx="12"/>
          </p:nvPr>
        </p:nvSpPr>
        <p:spPr>
          <a:xfrm>
            <a:off x="12165793" y="3111187"/>
            <a:ext cx="3523470"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2">
            <a:extLst>
              <a:ext uri="{FF2B5EF4-FFF2-40B4-BE49-F238E27FC236}">
                <a16:creationId xmlns:a16="http://schemas.microsoft.com/office/drawing/2014/main" id="{0EC1A577-F484-B245-1828-21A0AC5E5FC5}"/>
              </a:ext>
            </a:extLst>
          </p:cNvPr>
          <p:cNvSpPr>
            <a:spLocks noGrp="1"/>
          </p:cNvSpPr>
          <p:nvPr>
            <p:ph sz="half" idx="13"/>
          </p:nvPr>
        </p:nvSpPr>
        <p:spPr>
          <a:xfrm>
            <a:off x="4474689" y="7044269"/>
            <a:ext cx="3523470" cy="947465"/>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Content Placeholder 2">
            <a:extLst>
              <a:ext uri="{FF2B5EF4-FFF2-40B4-BE49-F238E27FC236}">
                <a16:creationId xmlns:a16="http://schemas.microsoft.com/office/drawing/2014/main" id="{8D691368-8BA0-9C00-59C7-367E14BB1B65}"/>
              </a:ext>
            </a:extLst>
          </p:cNvPr>
          <p:cNvSpPr>
            <a:spLocks noGrp="1"/>
          </p:cNvSpPr>
          <p:nvPr>
            <p:ph sz="half" idx="14"/>
          </p:nvPr>
        </p:nvSpPr>
        <p:spPr>
          <a:xfrm>
            <a:off x="8320241" y="7044269"/>
            <a:ext cx="3523470"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Rectangle 10">
            <a:extLst>
              <a:ext uri="{FF2B5EF4-FFF2-40B4-BE49-F238E27FC236}">
                <a16:creationId xmlns:a16="http://schemas.microsoft.com/office/drawing/2014/main" id="{97F5F1F0-7039-034B-A9E8-517E4E1DCC11}"/>
              </a:ext>
            </a:extLst>
          </p:cNvPr>
          <p:cNvSpPr/>
          <p:nvPr userDrawn="1"/>
        </p:nvSpPr>
        <p:spPr>
          <a:xfrm>
            <a:off x="567267" y="2099731"/>
            <a:ext cx="6930813" cy="6180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44595F73-B381-3245-B9D4-C7005F7125A7}"/>
              </a:ext>
            </a:extLst>
          </p:cNvPr>
          <p:cNvSpPr>
            <a:spLocks noGrp="1"/>
          </p:cNvSpPr>
          <p:nvPr>
            <p:ph type="title"/>
          </p:nvPr>
        </p:nvSpPr>
        <p:spPr>
          <a:xfrm>
            <a:off x="567267" y="2099731"/>
            <a:ext cx="11276444" cy="618069"/>
          </a:xfrm>
        </p:spPr>
        <p:txBody>
          <a:bodyPr lIns="90000" tIns="0" rIns="0" bIns="0"/>
          <a:lstStyle/>
          <a:p>
            <a:r>
              <a:rPr lang="en-GB" dirty="0"/>
              <a:t>Click to edit Master title style</a:t>
            </a:r>
            <a:endParaRPr lang="en-US" dirty="0"/>
          </a:p>
        </p:txBody>
      </p:sp>
      <p:sp>
        <p:nvSpPr>
          <p:cNvPr id="13" name="Rectangle 12">
            <a:extLst>
              <a:ext uri="{FF2B5EF4-FFF2-40B4-BE49-F238E27FC236}">
                <a16:creationId xmlns:a16="http://schemas.microsoft.com/office/drawing/2014/main" id="{896260EC-58CB-DCF0-0FF8-F1E44A140F54}"/>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20BBE46C-9C8D-32FC-77E8-FC7C3F19BDD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4000942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48ADE34-1A59-4242-8962-4FD5B26B69D8}"/>
              </a:ext>
            </a:extLst>
          </p:cNvPr>
          <p:cNvSpPr>
            <a:spLocks noGrp="1"/>
          </p:cNvSpPr>
          <p:nvPr>
            <p:ph type="title"/>
          </p:nvPr>
        </p:nvSpPr>
        <p:spPr>
          <a:xfrm>
            <a:off x="567267" y="2099731"/>
            <a:ext cx="5274733" cy="618069"/>
          </a:xfrm>
        </p:spPr>
        <p:txBody>
          <a:bodyPr/>
          <a:lstStyle/>
          <a:p>
            <a:r>
              <a:rPr lang="en-GB"/>
              <a:t>Click to edit Master title style</a:t>
            </a:r>
            <a:endParaRPr lang="en-US"/>
          </a:p>
        </p:txBody>
      </p:sp>
      <p:pic>
        <p:nvPicPr>
          <p:cNvPr id="3" name="Picture 2">
            <a:extLst>
              <a:ext uri="{FF2B5EF4-FFF2-40B4-BE49-F238E27FC236}">
                <a16:creationId xmlns:a16="http://schemas.microsoft.com/office/drawing/2014/main" id="{CBC597BA-3829-BD63-C61F-8E69AC56529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4" name="Rectangle 3">
            <a:extLst>
              <a:ext uri="{FF2B5EF4-FFF2-40B4-BE49-F238E27FC236}">
                <a16:creationId xmlns:a16="http://schemas.microsoft.com/office/drawing/2014/main" id="{26772B73-74E8-B755-1325-DEEF968C15AF}"/>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Design a Lorry Competition</a:t>
            </a:r>
          </a:p>
        </p:txBody>
      </p:sp>
      <p:sp>
        <p:nvSpPr>
          <p:cNvPr id="2" name="Rectangle 1">
            <a:extLst>
              <a:ext uri="{FF2B5EF4-FFF2-40B4-BE49-F238E27FC236}">
                <a16:creationId xmlns:a16="http://schemas.microsoft.com/office/drawing/2014/main" id="{4E765278-850A-BEA8-C7E7-6D81BC693D8D}"/>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3EF0549B-9D74-8313-4EEF-D147914BF90B}"/>
              </a:ext>
            </a:extLst>
          </p:cNvPr>
          <p:cNvSpPr>
            <a:spLocks noGrp="1"/>
          </p:cNvSpPr>
          <p:nvPr>
            <p:ph sz="half" idx="1"/>
          </p:nvPr>
        </p:nvSpPr>
        <p:spPr>
          <a:xfrm>
            <a:off x="567267" y="3111190"/>
            <a:ext cx="3523470"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Content Placeholder 2">
            <a:extLst>
              <a:ext uri="{FF2B5EF4-FFF2-40B4-BE49-F238E27FC236}">
                <a16:creationId xmlns:a16="http://schemas.microsoft.com/office/drawing/2014/main" id="{EB64E7DD-72B6-DAF4-BB99-6E2D48CABF38}"/>
              </a:ext>
            </a:extLst>
          </p:cNvPr>
          <p:cNvSpPr>
            <a:spLocks noGrp="1"/>
          </p:cNvSpPr>
          <p:nvPr>
            <p:ph sz="half" idx="10"/>
          </p:nvPr>
        </p:nvSpPr>
        <p:spPr>
          <a:xfrm>
            <a:off x="4474689" y="3111188"/>
            <a:ext cx="3523470" cy="947465"/>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Content Placeholder 2">
            <a:extLst>
              <a:ext uri="{FF2B5EF4-FFF2-40B4-BE49-F238E27FC236}">
                <a16:creationId xmlns:a16="http://schemas.microsoft.com/office/drawing/2014/main" id="{980529F6-0C3C-7379-84C5-5EA9DDB16207}"/>
              </a:ext>
            </a:extLst>
          </p:cNvPr>
          <p:cNvSpPr>
            <a:spLocks noGrp="1"/>
          </p:cNvSpPr>
          <p:nvPr>
            <p:ph sz="half" idx="11"/>
          </p:nvPr>
        </p:nvSpPr>
        <p:spPr>
          <a:xfrm>
            <a:off x="8320241" y="3111188"/>
            <a:ext cx="3523470"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9A5ABC98-F41B-BCBD-DA8C-408A030B7433}"/>
              </a:ext>
            </a:extLst>
          </p:cNvPr>
          <p:cNvSpPr>
            <a:spLocks noGrp="1"/>
          </p:cNvSpPr>
          <p:nvPr>
            <p:ph sz="half" idx="12"/>
          </p:nvPr>
        </p:nvSpPr>
        <p:spPr>
          <a:xfrm>
            <a:off x="12165793" y="3111187"/>
            <a:ext cx="3523470"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2">
            <a:extLst>
              <a:ext uri="{FF2B5EF4-FFF2-40B4-BE49-F238E27FC236}">
                <a16:creationId xmlns:a16="http://schemas.microsoft.com/office/drawing/2014/main" id="{99D52AA2-F8DE-37D7-816E-D88DC6E2F97E}"/>
              </a:ext>
            </a:extLst>
          </p:cNvPr>
          <p:cNvSpPr>
            <a:spLocks noGrp="1"/>
          </p:cNvSpPr>
          <p:nvPr>
            <p:ph sz="half" idx="13"/>
          </p:nvPr>
        </p:nvSpPr>
        <p:spPr>
          <a:xfrm>
            <a:off x="4474689" y="7044269"/>
            <a:ext cx="3523470" cy="947465"/>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Content Placeholder 2">
            <a:extLst>
              <a:ext uri="{FF2B5EF4-FFF2-40B4-BE49-F238E27FC236}">
                <a16:creationId xmlns:a16="http://schemas.microsoft.com/office/drawing/2014/main" id="{B32F7DCB-6BAD-8890-AC74-9DBA00291165}"/>
              </a:ext>
            </a:extLst>
          </p:cNvPr>
          <p:cNvSpPr>
            <a:spLocks noGrp="1"/>
          </p:cNvSpPr>
          <p:nvPr>
            <p:ph sz="half" idx="14"/>
          </p:nvPr>
        </p:nvSpPr>
        <p:spPr>
          <a:xfrm>
            <a:off x="8320241" y="7044269"/>
            <a:ext cx="3523470"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Rectangle 7">
            <a:extLst>
              <a:ext uri="{FF2B5EF4-FFF2-40B4-BE49-F238E27FC236}">
                <a16:creationId xmlns:a16="http://schemas.microsoft.com/office/drawing/2014/main" id="{FA3DABD0-F08C-206A-8458-684711EBFDE8}"/>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EE1C0E2B-A504-0A18-B30A-7983CEF5477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
        <p:nvSpPr>
          <p:cNvPr id="15" name="TextBox 14">
            <a:extLst>
              <a:ext uri="{FF2B5EF4-FFF2-40B4-BE49-F238E27FC236}">
                <a16:creationId xmlns:a16="http://schemas.microsoft.com/office/drawing/2014/main" id="{F343B64E-C263-29F4-3189-F8B6B671B2F6}"/>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Design a Meal Competition</a:t>
            </a:r>
          </a:p>
        </p:txBody>
      </p:sp>
    </p:spTree>
    <p:extLst>
      <p:ext uri="{BB962C8B-B14F-4D97-AF65-F5344CB8AC3E}">
        <p14:creationId xmlns:p14="http://schemas.microsoft.com/office/powerpoint/2010/main" val="2444913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9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48ADE34-1A59-4242-8962-4FD5B26B69D8}"/>
              </a:ext>
            </a:extLst>
          </p:cNvPr>
          <p:cNvSpPr>
            <a:spLocks noGrp="1"/>
          </p:cNvSpPr>
          <p:nvPr>
            <p:ph type="title"/>
          </p:nvPr>
        </p:nvSpPr>
        <p:spPr>
          <a:xfrm>
            <a:off x="567267" y="2099731"/>
            <a:ext cx="15546876" cy="618069"/>
          </a:xfrm>
        </p:spPr>
        <p:txBody>
          <a:bodyPr/>
          <a:lstStyle/>
          <a:p>
            <a:r>
              <a:rPr lang="en-GB"/>
              <a:t>Click to edit Master title style</a:t>
            </a:r>
            <a:endParaRPr lang="en-US" dirty="0"/>
          </a:p>
        </p:txBody>
      </p:sp>
      <p:pic>
        <p:nvPicPr>
          <p:cNvPr id="3" name="Picture 2">
            <a:extLst>
              <a:ext uri="{FF2B5EF4-FFF2-40B4-BE49-F238E27FC236}">
                <a16:creationId xmlns:a16="http://schemas.microsoft.com/office/drawing/2014/main" id="{CBC597BA-3829-BD63-C61F-8E69AC56529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4" name="Rectangle 3">
            <a:extLst>
              <a:ext uri="{FF2B5EF4-FFF2-40B4-BE49-F238E27FC236}">
                <a16:creationId xmlns:a16="http://schemas.microsoft.com/office/drawing/2014/main" id="{26772B73-74E8-B755-1325-DEEF968C15AF}"/>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Design a Lorry Competition</a:t>
            </a:r>
          </a:p>
        </p:txBody>
      </p:sp>
      <p:sp>
        <p:nvSpPr>
          <p:cNvPr id="2" name="Rectangle 1">
            <a:extLst>
              <a:ext uri="{FF2B5EF4-FFF2-40B4-BE49-F238E27FC236}">
                <a16:creationId xmlns:a16="http://schemas.microsoft.com/office/drawing/2014/main" id="{4E765278-850A-BEA8-C7E7-6D81BC693D8D}"/>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B31B095-9EE6-0B85-1100-45F64852928E}"/>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8" name="Content Placeholder 2">
            <a:extLst>
              <a:ext uri="{FF2B5EF4-FFF2-40B4-BE49-F238E27FC236}">
                <a16:creationId xmlns:a16="http://schemas.microsoft.com/office/drawing/2014/main" id="{E2669BDA-277B-C82E-957F-5B3A538EFBEB}"/>
              </a:ext>
            </a:extLst>
          </p:cNvPr>
          <p:cNvSpPr>
            <a:spLocks noGrp="1"/>
          </p:cNvSpPr>
          <p:nvPr>
            <p:ph sz="half" idx="1"/>
          </p:nvPr>
        </p:nvSpPr>
        <p:spPr>
          <a:xfrm>
            <a:off x="567267" y="3111190"/>
            <a:ext cx="4566026"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C21D0F21-2962-A2F5-CA1A-6C2BB12B36CE}"/>
              </a:ext>
            </a:extLst>
          </p:cNvPr>
          <p:cNvSpPr>
            <a:spLocks noGrp="1"/>
          </p:cNvSpPr>
          <p:nvPr>
            <p:ph sz="half" idx="10"/>
          </p:nvPr>
        </p:nvSpPr>
        <p:spPr>
          <a:xfrm>
            <a:off x="5845781" y="3111188"/>
            <a:ext cx="4566026" cy="947465"/>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6472FED8-A773-A8E1-6996-FAB7157E9CD0}"/>
              </a:ext>
            </a:extLst>
          </p:cNvPr>
          <p:cNvSpPr>
            <a:spLocks noGrp="1"/>
          </p:cNvSpPr>
          <p:nvPr>
            <p:ph sz="half" idx="11"/>
          </p:nvPr>
        </p:nvSpPr>
        <p:spPr>
          <a:xfrm>
            <a:off x="11124295" y="3111188"/>
            <a:ext cx="4566026"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Content Placeholder 2">
            <a:extLst>
              <a:ext uri="{FF2B5EF4-FFF2-40B4-BE49-F238E27FC236}">
                <a16:creationId xmlns:a16="http://schemas.microsoft.com/office/drawing/2014/main" id="{8678A14A-A451-4885-3992-632965733986}"/>
              </a:ext>
            </a:extLst>
          </p:cNvPr>
          <p:cNvSpPr>
            <a:spLocks noGrp="1"/>
          </p:cNvSpPr>
          <p:nvPr>
            <p:ph sz="half" idx="12"/>
          </p:nvPr>
        </p:nvSpPr>
        <p:spPr>
          <a:xfrm>
            <a:off x="567267" y="7044271"/>
            <a:ext cx="4566026"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Content Placeholder 2">
            <a:extLst>
              <a:ext uri="{FF2B5EF4-FFF2-40B4-BE49-F238E27FC236}">
                <a16:creationId xmlns:a16="http://schemas.microsoft.com/office/drawing/2014/main" id="{53B17E4C-E897-BC53-6191-2C1C1FDCAC5A}"/>
              </a:ext>
            </a:extLst>
          </p:cNvPr>
          <p:cNvSpPr>
            <a:spLocks noGrp="1"/>
          </p:cNvSpPr>
          <p:nvPr>
            <p:ph sz="half" idx="13"/>
          </p:nvPr>
        </p:nvSpPr>
        <p:spPr>
          <a:xfrm>
            <a:off x="5845781" y="7044269"/>
            <a:ext cx="4566026" cy="947465"/>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Content Placeholder 2">
            <a:extLst>
              <a:ext uri="{FF2B5EF4-FFF2-40B4-BE49-F238E27FC236}">
                <a16:creationId xmlns:a16="http://schemas.microsoft.com/office/drawing/2014/main" id="{B759B297-629E-E9ED-321E-F4BE7AEEA818}"/>
              </a:ext>
            </a:extLst>
          </p:cNvPr>
          <p:cNvSpPr>
            <a:spLocks noGrp="1"/>
          </p:cNvSpPr>
          <p:nvPr>
            <p:ph sz="half" idx="14"/>
          </p:nvPr>
        </p:nvSpPr>
        <p:spPr>
          <a:xfrm>
            <a:off x="11124295" y="7044269"/>
            <a:ext cx="4566026"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Rectangle 4">
            <a:extLst>
              <a:ext uri="{FF2B5EF4-FFF2-40B4-BE49-F238E27FC236}">
                <a16:creationId xmlns:a16="http://schemas.microsoft.com/office/drawing/2014/main" id="{86C9A46A-10B4-1C6C-A293-53340BF11842}"/>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FBC1898-A7AC-6108-597D-28D75371237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1649433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278A5978-CAEA-A348-979C-C3D129A8E576}"/>
              </a:ext>
            </a:extLst>
          </p:cNvPr>
          <p:cNvSpPr>
            <a:spLocks noGrp="1"/>
          </p:cNvSpPr>
          <p:nvPr>
            <p:ph sz="half" idx="1"/>
          </p:nvPr>
        </p:nvSpPr>
        <p:spPr>
          <a:xfrm>
            <a:off x="567267" y="3111190"/>
            <a:ext cx="4566026"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3" name="Picture 2">
            <a:extLst>
              <a:ext uri="{FF2B5EF4-FFF2-40B4-BE49-F238E27FC236}">
                <a16:creationId xmlns:a16="http://schemas.microsoft.com/office/drawing/2014/main" id="{353B06A6-B759-CD12-D6FD-0EAE30D933F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8" name="Rectangle 7">
            <a:extLst>
              <a:ext uri="{FF2B5EF4-FFF2-40B4-BE49-F238E27FC236}">
                <a16:creationId xmlns:a16="http://schemas.microsoft.com/office/drawing/2014/main" id="{BEA8816C-5598-FE4C-A78C-F2A6A265DD9C}"/>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0DF93B3-E799-9B15-C28D-8A7121455351}"/>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2" name="Content Placeholder 2">
            <a:extLst>
              <a:ext uri="{FF2B5EF4-FFF2-40B4-BE49-F238E27FC236}">
                <a16:creationId xmlns:a16="http://schemas.microsoft.com/office/drawing/2014/main" id="{34612543-79EF-2732-C96C-50D4415D6B5E}"/>
              </a:ext>
            </a:extLst>
          </p:cNvPr>
          <p:cNvSpPr>
            <a:spLocks noGrp="1"/>
          </p:cNvSpPr>
          <p:nvPr>
            <p:ph sz="half" idx="10"/>
          </p:nvPr>
        </p:nvSpPr>
        <p:spPr>
          <a:xfrm>
            <a:off x="5845781" y="3111188"/>
            <a:ext cx="4566026" cy="947465"/>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2">
            <a:extLst>
              <a:ext uri="{FF2B5EF4-FFF2-40B4-BE49-F238E27FC236}">
                <a16:creationId xmlns:a16="http://schemas.microsoft.com/office/drawing/2014/main" id="{55F8200F-4A09-117E-5177-7630076DFEFE}"/>
              </a:ext>
            </a:extLst>
          </p:cNvPr>
          <p:cNvSpPr>
            <a:spLocks noGrp="1"/>
          </p:cNvSpPr>
          <p:nvPr>
            <p:ph sz="half" idx="11"/>
          </p:nvPr>
        </p:nvSpPr>
        <p:spPr>
          <a:xfrm>
            <a:off x="11124295" y="3111188"/>
            <a:ext cx="4566026"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Rectangle 10">
            <a:extLst>
              <a:ext uri="{FF2B5EF4-FFF2-40B4-BE49-F238E27FC236}">
                <a16:creationId xmlns:a16="http://schemas.microsoft.com/office/drawing/2014/main" id="{97F5F1F0-7039-034B-A9E8-517E4E1DCC11}"/>
              </a:ext>
            </a:extLst>
          </p:cNvPr>
          <p:cNvSpPr/>
          <p:nvPr userDrawn="1"/>
        </p:nvSpPr>
        <p:spPr>
          <a:xfrm>
            <a:off x="567267" y="2099731"/>
            <a:ext cx="6930813" cy="6180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44595F73-B381-3245-B9D4-C7005F7125A7}"/>
              </a:ext>
            </a:extLst>
          </p:cNvPr>
          <p:cNvSpPr>
            <a:spLocks noGrp="1"/>
          </p:cNvSpPr>
          <p:nvPr>
            <p:ph type="title"/>
          </p:nvPr>
        </p:nvSpPr>
        <p:spPr>
          <a:xfrm>
            <a:off x="567267" y="2099731"/>
            <a:ext cx="11276444" cy="618069"/>
          </a:xfrm>
        </p:spPr>
        <p:txBody>
          <a:bodyPr lIns="90000" tIns="0" rIns="0" bIns="0"/>
          <a:lstStyle/>
          <a:p>
            <a:r>
              <a:rPr lang="en-GB" dirty="0"/>
              <a:t>Click to edit Master title style</a:t>
            </a:r>
            <a:endParaRPr lang="en-US" dirty="0"/>
          </a:p>
        </p:txBody>
      </p:sp>
      <p:sp>
        <p:nvSpPr>
          <p:cNvPr id="13" name="Content Placeholder 2">
            <a:extLst>
              <a:ext uri="{FF2B5EF4-FFF2-40B4-BE49-F238E27FC236}">
                <a16:creationId xmlns:a16="http://schemas.microsoft.com/office/drawing/2014/main" id="{B99A10CB-99DA-F7B4-373C-AA7D7C0420AC}"/>
              </a:ext>
            </a:extLst>
          </p:cNvPr>
          <p:cNvSpPr>
            <a:spLocks noGrp="1"/>
          </p:cNvSpPr>
          <p:nvPr>
            <p:ph sz="half" idx="12"/>
          </p:nvPr>
        </p:nvSpPr>
        <p:spPr>
          <a:xfrm>
            <a:off x="567267" y="7044271"/>
            <a:ext cx="4566026"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Content Placeholder 2">
            <a:extLst>
              <a:ext uri="{FF2B5EF4-FFF2-40B4-BE49-F238E27FC236}">
                <a16:creationId xmlns:a16="http://schemas.microsoft.com/office/drawing/2014/main" id="{4F67F7E2-4A04-FC6D-5D6E-DF7A61B20FA4}"/>
              </a:ext>
            </a:extLst>
          </p:cNvPr>
          <p:cNvSpPr>
            <a:spLocks noGrp="1"/>
          </p:cNvSpPr>
          <p:nvPr>
            <p:ph sz="half" idx="13"/>
          </p:nvPr>
        </p:nvSpPr>
        <p:spPr>
          <a:xfrm>
            <a:off x="5845781" y="7044269"/>
            <a:ext cx="4566026" cy="947465"/>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01DB8BAB-3B99-9A4A-DC59-11383C18E988}"/>
              </a:ext>
            </a:extLst>
          </p:cNvPr>
          <p:cNvSpPr>
            <a:spLocks noGrp="1"/>
          </p:cNvSpPr>
          <p:nvPr>
            <p:ph sz="half" idx="14"/>
          </p:nvPr>
        </p:nvSpPr>
        <p:spPr>
          <a:xfrm>
            <a:off x="11124295" y="7044269"/>
            <a:ext cx="4566026"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Rectangle 4">
            <a:extLst>
              <a:ext uri="{FF2B5EF4-FFF2-40B4-BE49-F238E27FC236}">
                <a16:creationId xmlns:a16="http://schemas.microsoft.com/office/drawing/2014/main" id="{E41BD0F5-91E6-9B28-1C51-645E90EC009C}"/>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BC236CE-4576-7598-5803-D8ADE873774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3729054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8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278A5978-CAEA-A348-979C-C3D129A8E576}"/>
              </a:ext>
            </a:extLst>
          </p:cNvPr>
          <p:cNvSpPr>
            <a:spLocks noGrp="1"/>
          </p:cNvSpPr>
          <p:nvPr>
            <p:ph sz="half" idx="1"/>
          </p:nvPr>
        </p:nvSpPr>
        <p:spPr>
          <a:xfrm>
            <a:off x="567267" y="3111190"/>
            <a:ext cx="4566026"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3" name="Picture 2">
            <a:extLst>
              <a:ext uri="{FF2B5EF4-FFF2-40B4-BE49-F238E27FC236}">
                <a16:creationId xmlns:a16="http://schemas.microsoft.com/office/drawing/2014/main" id="{353B06A6-B759-CD12-D6FD-0EAE30D933F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8" name="Rectangle 7">
            <a:extLst>
              <a:ext uri="{FF2B5EF4-FFF2-40B4-BE49-F238E27FC236}">
                <a16:creationId xmlns:a16="http://schemas.microsoft.com/office/drawing/2014/main" id="{BEA8816C-5598-FE4C-A78C-F2A6A265DD9C}"/>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0DF93B3-E799-9B15-C28D-8A7121455351}"/>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2" name="Content Placeholder 2">
            <a:extLst>
              <a:ext uri="{FF2B5EF4-FFF2-40B4-BE49-F238E27FC236}">
                <a16:creationId xmlns:a16="http://schemas.microsoft.com/office/drawing/2014/main" id="{34612543-79EF-2732-C96C-50D4415D6B5E}"/>
              </a:ext>
            </a:extLst>
          </p:cNvPr>
          <p:cNvSpPr>
            <a:spLocks noGrp="1"/>
          </p:cNvSpPr>
          <p:nvPr>
            <p:ph sz="half" idx="10"/>
          </p:nvPr>
        </p:nvSpPr>
        <p:spPr>
          <a:xfrm>
            <a:off x="5845781" y="3111188"/>
            <a:ext cx="4566026" cy="947465"/>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2">
            <a:extLst>
              <a:ext uri="{FF2B5EF4-FFF2-40B4-BE49-F238E27FC236}">
                <a16:creationId xmlns:a16="http://schemas.microsoft.com/office/drawing/2014/main" id="{55F8200F-4A09-117E-5177-7630076DFEFE}"/>
              </a:ext>
            </a:extLst>
          </p:cNvPr>
          <p:cNvSpPr>
            <a:spLocks noGrp="1"/>
          </p:cNvSpPr>
          <p:nvPr>
            <p:ph sz="half" idx="11"/>
          </p:nvPr>
        </p:nvSpPr>
        <p:spPr>
          <a:xfrm>
            <a:off x="11124295" y="3111188"/>
            <a:ext cx="4566026"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Rectangle 10">
            <a:extLst>
              <a:ext uri="{FF2B5EF4-FFF2-40B4-BE49-F238E27FC236}">
                <a16:creationId xmlns:a16="http://schemas.microsoft.com/office/drawing/2014/main" id="{97F5F1F0-7039-034B-A9E8-517E4E1DCC11}"/>
              </a:ext>
            </a:extLst>
          </p:cNvPr>
          <p:cNvSpPr/>
          <p:nvPr userDrawn="1"/>
        </p:nvSpPr>
        <p:spPr>
          <a:xfrm>
            <a:off x="567267" y="2099731"/>
            <a:ext cx="6930813" cy="6180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44595F73-B381-3245-B9D4-C7005F7125A7}"/>
              </a:ext>
            </a:extLst>
          </p:cNvPr>
          <p:cNvSpPr>
            <a:spLocks noGrp="1"/>
          </p:cNvSpPr>
          <p:nvPr>
            <p:ph type="title"/>
          </p:nvPr>
        </p:nvSpPr>
        <p:spPr>
          <a:xfrm>
            <a:off x="567267" y="2099731"/>
            <a:ext cx="11276444" cy="618069"/>
          </a:xfrm>
        </p:spPr>
        <p:txBody>
          <a:bodyPr lIns="90000" tIns="0" rIns="0" bIns="0"/>
          <a:lstStyle/>
          <a:p>
            <a:r>
              <a:rPr lang="en-GB" dirty="0"/>
              <a:t>Click to edit Master title style</a:t>
            </a:r>
            <a:endParaRPr lang="en-US" dirty="0"/>
          </a:p>
        </p:txBody>
      </p:sp>
      <p:sp>
        <p:nvSpPr>
          <p:cNvPr id="13" name="Content Placeholder 2">
            <a:extLst>
              <a:ext uri="{FF2B5EF4-FFF2-40B4-BE49-F238E27FC236}">
                <a16:creationId xmlns:a16="http://schemas.microsoft.com/office/drawing/2014/main" id="{B99A10CB-99DA-F7B4-373C-AA7D7C0420AC}"/>
              </a:ext>
            </a:extLst>
          </p:cNvPr>
          <p:cNvSpPr>
            <a:spLocks noGrp="1"/>
          </p:cNvSpPr>
          <p:nvPr>
            <p:ph sz="half" idx="12"/>
          </p:nvPr>
        </p:nvSpPr>
        <p:spPr>
          <a:xfrm>
            <a:off x="567267" y="7044271"/>
            <a:ext cx="4566026"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Content Placeholder 2">
            <a:extLst>
              <a:ext uri="{FF2B5EF4-FFF2-40B4-BE49-F238E27FC236}">
                <a16:creationId xmlns:a16="http://schemas.microsoft.com/office/drawing/2014/main" id="{4F67F7E2-4A04-FC6D-5D6E-DF7A61B20FA4}"/>
              </a:ext>
            </a:extLst>
          </p:cNvPr>
          <p:cNvSpPr>
            <a:spLocks noGrp="1"/>
          </p:cNvSpPr>
          <p:nvPr>
            <p:ph sz="half" idx="13"/>
          </p:nvPr>
        </p:nvSpPr>
        <p:spPr>
          <a:xfrm>
            <a:off x="5845781" y="7044269"/>
            <a:ext cx="4566026" cy="947465"/>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01DB8BAB-3B99-9A4A-DC59-11383C18E988}"/>
              </a:ext>
            </a:extLst>
          </p:cNvPr>
          <p:cNvSpPr>
            <a:spLocks noGrp="1"/>
          </p:cNvSpPr>
          <p:nvPr>
            <p:ph sz="half" idx="14"/>
          </p:nvPr>
        </p:nvSpPr>
        <p:spPr>
          <a:xfrm>
            <a:off x="11124295" y="7044269"/>
            <a:ext cx="4566026" cy="947464"/>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Rectangle 4">
            <a:extLst>
              <a:ext uri="{FF2B5EF4-FFF2-40B4-BE49-F238E27FC236}">
                <a16:creationId xmlns:a16="http://schemas.microsoft.com/office/drawing/2014/main" id="{63E9CAD4-A70A-0942-62E9-C9E31C5791B9}"/>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C72F83F-A138-AE7C-EE9F-1E6615C2B70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3050106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3B06A6-B759-CD12-D6FD-0EAE30D933F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8" name="Rectangle 7">
            <a:extLst>
              <a:ext uri="{FF2B5EF4-FFF2-40B4-BE49-F238E27FC236}">
                <a16:creationId xmlns:a16="http://schemas.microsoft.com/office/drawing/2014/main" id="{BEA8816C-5598-FE4C-A78C-F2A6A265DD9C}"/>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0DF93B3-E799-9B15-C28D-8A7121455351}"/>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11" name="Rectangle 10">
            <a:extLst>
              <a:ext uri="{FF2B5EF4-FFF2-40B4-BE49-F238E27FC236}">
                <a16:creationId xmlns:a16="http://schemas.microsoft.com/office/drawing/2014/main" id="{97F5F1F0-7039-034B-A9E8-517E4E1DCC11}"/>
              </a:ext>
            </a:extLst>
          </p:cNvPr>
          <p:cNvSpPr/>
          <p:nvPr userDrawn="1"/>
        </p:nvSpPr>
        <p:spPr>
          <a:xfrm>
            <a:off x="567267" y="2099731"/>
            <a:ext cx="6930813" cy="6180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44595F73-B381-3245-B9D4-C7005F7125A7}"/>
              </a:ext>
            </a:extLst>
          </p:cNvPr>
          <p:cNvSpPr>
            <a:spLocks noGrp="1"/>
          </p:cNvSpPr>
          <p:nvPr>
            <p:ph type="title"/>
          </p:nvPr>
        </p:nvSpPr>
        <p:spPr>
          <a:xfrm>
            <a:off x="567267" y="2099731"/>
            <a:ext cx="11276444" cy="618069"/>
          </a:xfrm>
        </p:spPr>
        <p:txBody>
          <a:bodyPr lIns="90000" tIns="0" rIns="0" bIns="0"/>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CE2D08A8-20B5-F444-E13E-617C5D533D07}"/>
              </a:ext>
            </a:extLst>
          </p:cNvPr>
          <p:cNvSpPr>
            <a:spLocks noGrp="1"/>
          </p:cNvSpPr>
          <p:nvPr>
            <p:ph sz="quarter" idx="10"/>
          </p:nvPr>
        </p:nvSpPr>
        <p:spPr>
          <a:xfrm>
            <a:off x="851747" y="3151073"/>
            <a:ext cx="2408894" cy="12363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5">
            <a:extLst>
              <a:ext uri="{FF2B5EF4-FFF2-40B4-BE49-F238E27FC236}">
                <a16:creationId xmlns:a16="http://schemas.microsoft.com/office/drawing/2014/main" id="{90FC553A-CD07-CEEB-6B54-919712C469BB}"/>
              </a:ext>
            </a:extLst>
          </p:cNvPr>
          <p:cNvSpPr>
            <a:spLocks noGrp="1"/>
          </p:cNvSpPr>
          <p:nvPr>
            <p:ph sz="quarter" idx="11"/>
          </p:nvPr>
        </p:nvSpPr>
        <p:spPr>
          <a:xfrm>
            <a:off x="851745" y="4402863"/>
            <a:ext cx="2409615"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Content Placeholder 5">
            <a:extLst>
              <a:ext uri="{FF2B5EF4-FFF2-40B4-BE49-F238E27FC236}">
                <a16:creationId xmlns:a16="http://schemas.microsoft.com/office/drawing/2014/main" id="{A1FFA094-5203-FBD2-ABF0-D9CD371BFA98}"/>
              </a:ext>
            </a:extLst>
          </p:cNvPr>
          <p:cNvSpPr>
            <a:spLocks noGrp="1"/>
          </p:cNvSpPr>
          <p:nvPr>
            <p:ph sz="quarter" idx="12"/>
          </p:nvPr>
        </p:nvSpPr>
        <p:spPr>
          <a:xfrm>
            <a:off x="851046" y="6915377"/>
            <a:ext cx="2409614"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Content Placeholder 5">
            <a:extLst>
              <a:ext uri="{FF2B5EF4-FFF2-40B4-BE49-F238E27FC236}">
                <a16:creationId xmlns:a16="http://schemas.microsoft.com/office/drawing/2014/main" id="{B5535A39-8140-FECD-9E54-CDD92CE0E2A1}"/>
              </a:ext>
            </a:extLst>
          </p:cNvPr>
          <p:cNvSpPr>
            <a:spLocks noGrp="1"/>
          </p:cNvSpPr>
          <p:nvPr>
            <p:ph sz="quarter" idx="13"/>
          </p:nvPr>
        </p:nvSpPr>
        <p:spPr>
          <a:xfrm>
            <a:off x="851745" y="5659120"/>
            <a:ext cx="2409615"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6" name="Content Placeholder 5">
            <a:extLst>
              <a:ext uri="{FF2B5EF4-FFF2-40B4-BE49-F238E27FC236}">
                <a16:creationId xmlns:a16="http://schemas.microsoft.com/office/drawing/2014/main" id="{792198FA-1738-5EC1-3CC7-2836E61F6720}"/>
              </a:ext>
            </a:extLst>
          </p:cNvPr>
          <p:cNvSpPr>
            <a:spLocks noGrp="1"/>
          </p:cNvSpPr>
          <p:nvPr>
            <p:ph sz="quarter" idx="14"/>
          </p:nvPr>
        </p:nvSpPr>
        <p:spPr>
          <a:xfrm>
            <a:off x="3270801" y="3151073"/>
            <a:ext cx="2408894" cy="12363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7" name="Content Placeholder 5">
            <a:extLst>
              <a:ext uri="{FF2B5EF4-FFF2-40B4-BE49-F238E27FC236}">
                <a16:creationId xmlns:a16="http://schemas.microsoft.com/office/drawing/2014/main" id="{733006CF-E469-F860-4B4D-1B1C203F129F}"/>
              </a:ext>
            </a:extLst>
          </p:cNvPr>
          <p:cNvSpPr>
            <a:spLocks noGrp="1"/>
          </p:cNvSpPr>
          <p:nvPr>
            <p:ph sz="quarter" idx="15"/>
          </p:nvPr>
        </p:nvSpPr>
        <p:spPr>
          <a:xfrm>
            <a:off x="3270799" y="4402863"/>
            <a:ext cx="2409615"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8" name="Content Placeholder 5">
            <a:extLst>
              <a:ext uri="{FF2B5EF4-FFF2-40B4-BE49-F238E27FC236}">
                <a16:creationId xmlns:a16="http://schemas.microsoft.com/office/drawing/2014/main" id="{93C73E46-4F0C-FFC6-0F8E-DFE50CFA3618}"/>
              </a:ext>
            </a:extLst>
          </p:cNvPr>
          <p:cNvSpPr>
            <a:spLocks noGrp="1"/>
          </p:cNvSpPr>
          <p:nvPr>
            <p:ph sz="quarter" idx="16"/>
          </p:nvPr>
        </p:nvSpPr>
        <p:spPr>
          <a:xfrm>
            <a:off x="3270100" y="6915377"/>
            <a:ext cx="2409614"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9" name="Content Placeholder 5">
            <a:extLst>
              <a:ext uri="{FF2B5EF4-FFF2-40B4-BE49-F238E27FC236}">
                <a16:creationId xmlns:a16="http://schemas.microsoft.com/office/drawing/2014/main" id="{84DF7941-B75D-9CFD-1B1E-6472EB891A24}"/>
              </a:ext>
            </a:extLst>
          </p:cNvPr>
          <p:cNvSpPr>
            <a:spLocks noGrp="1"/>
          </p:cNvSpPr>
          <p:nvPr>
            <p:ph sz="quarter" idx="17"/>
          </p:nvPr>
        </p:nvSpPr>
        <p:spPr>
          <a:xfrm>
            <a:off x="3270799" y="5659120"/>
            <a:ext cx="2409615"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0" name="Content Placeholder 5">
            <a:extLst>
              <a:ext uri="{FF2B5EF4-FFF2-40B4-BE49-F238E27FC236}">
                <a16:creationId xmlns:a16="http://schemas.microsoft.com/office/drawing/2014/main" id="{980503B4-0942-173C-50A7-3623A8ED9E34}"/>
              </a:ext>
            </a:extLst>
          </p:cNvPr>
          <p:cNvSpPr>
            <a:spLocks noGrp="1"/>
          </p:cNvSpPr>
          <p:nvPr>
            <p:ph sz="quarter" idx="18"/>
          </p:nvPr>
        </p:nvSpPr>
        <p:spPr>
          <a:xfrm>
            <a:off x="5689155" y="3151073"/>
            <a:ext cx="2408894" cy="12363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1" name="Content Placeholder 5">
            <a:extLst>
              <a:ext uri="{FF2B5EF4-FFF2-40B4-BE49-F238E27FC236}">
                <a16:creationId xmlns:a16="http://schemas.microsoft.com/office/drawing/2014/main" id="{6B9FC216-04F1-88FC-0A9D-0472BF4FD7AF}"/>
              </a:ext>
            </a:extLst>
          </p:cNvPr>
          <p:cNvSpPr>
            <a:spLocks noGrp="1"/>
          </p:cNvSpPr>
          <p:nvPr>
            <p:ph sz="quarter" idx="19"/>
          </p:nvPr>
        </p:nvSpPr>
        <p:spPr>
          <a:xfrm>
            <a:off x="5689153" y="4402863"/>
            <a:ext cx="2409615"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2" name="Content Placeholder 5">
            <a:extLst>
              <a:ext uri="{FF2B5EF4-FFF2-40B4-BE49-F238E27FC236}">
                <a16:creationId xmlns:a16="http://schemas.microsoft.com/office/drawing/2014/main" id="{75F0B033-AE4B-3C0F-6F29-F0A90B70F95F}"/>
              </a:ext>
            </a:extLst>
          </p:cNvPr>
          <p:cNvSpPr>
            <a:spLocks noGrp="1"/>
          </p:cNvSpPr>
          <p:nvPr>
            <p:ph sz="quarter" idx="20"/>
          </p:nvPr>
        </p:nvSpPr>
        <p:spPr>
          <a:xfrm>
            <a:off x="5556374" y="6915377"/>
            <a:ext cx="2409614"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3" name="Content Placeholder 5">
            <a:extLst>
              <a:ext uri="{FF2B5EF4-FFF2-40B4-BE49-F238E27FC236}">
                <a16:creationId xmlns:a16="http://schemas.microsoft.com/office/drawing/2014/main" id="{5E183794-5CF1-8146-3D1E-BD1D6F66C7C3}"/>
              </a:ext>
            </a:extLst>
          </p:cNvPr>
          <p:cNvSpPr>
            <a:spLocks noGrp="1"/>
          </p:cNvSpPr>
          <p:nvPr>
            <p:ph sz="quarter" idx="21"/>
          </p:nvPr>
        </p:nvSpPr>
        <p:spPr>
          <a:xfrm>
            <a:off x="5689153" y="5659120"/>
            <a:ext cx="2409615"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4" name="Content Placeholder 5">
            <a:extLst>
              <a:ext uri="{FF2B5EF4-FFF2-40B4-BE49-F238E27FC236}">
                <a16:creationId xmlns:a16="http://schemas.microsoft.com/office/drawing/2014/main" id="{2CC76DD7-1A07-506E-D73E-C329F5CE3F5E}"/>
              </a:ext>
            </a:extLst>
          </p:cNvPr>
          <p:cNvSpPr>
            <a:spLocks noGrp="1"/>
          </p:cNvSpPr>
          <p:nvPr>
            <p:ph sz="quarter" idx="22"/>
          </p:nvPr>
        </p:nvSpPr>
        <p:spPr>
          <a:xfrm>
            <a:off x="8108209" y="3151073"/>
            <a:ext cx="2408894" cy="12363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5" name="Content Placeholder 5">
            <a:extLst>
              <a:ext uri="{FF2B5EF4-FFF2-40B4-BE49-F238E27FC236}">
                <a16:creationId xmlns:a16="http://schemas.microsoft.com/office/drawing/2014/main" id="{81BBF969-76EB-52FC-96FA-57C0D853E815}"/>
              </a:ext>
            </a:extLst>
          </p:cNvPr>
          <p:cNvSpPr>
            <a:spLocks noGrp="1"/>
          </p:cNvSpPr>
          <p:nvPr>
            <p:ph sz="quarter" idx="23"/>
          </p:nvPr>
        </p:nvSpPr>
        <p:spPr>
          <a:xfrm>
            <a:off x="8108207" y="4402863"/>
            <a:ext cx="2409615"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6" name="Content Placeholder 5">
            <a:extLst>
              <a:ext uri="{FF2B5EF4-FFF2-40B4-BE49-F238E27FC236}">
                <a16:creationId xmlns:a16="http://schemas.microsoft.com/office/drawing/2014/main" id="{FCCD9FF4-9D63-197B-135A-1220E6625BFF}"/>
              </a:ext>
            </a:extLst>
          </p:cNvPr>
          <p:cNvSpPr>
            <a:spLocks noGrp="1"/>
          </p:cNvSpPr>
          <p:nvPr>
            <p:ph sz="quarter" idx="24"/>
          </p:nvPr>
        </p:nvSpPr>
        <p:spPr>
          <a:xfrm>
            <a:off x="8107508" y="6915377"/>
            <a:ext cx="2409614"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7" name="Content Placeholder 5">
            <a:extLst>
              <a:ext uri="{FF2B5EF4-FFF2-40B4-BE49-F238E27FC236}">
                <a16:creationId xmlns:a16="http://schemas.microsoft.com/office/drawing/2014/main" id="{2133B1A4-7905-1954-260A-738DF6DBAE0F}"/>
              </a:ext>
            </a:extLst>
          </p:cNvPr>
          <p:cNvSpPr>
            <a:spLocks noGrp="1"/>
          </p:cNvSpPr>
          <p:nvPr>
            <p:ph sz="quarter" idx="25"/>
          </p:nvPr>
        </p:nvSpPr>
        <p:spPr>
          <a:xfrm>
            <a:off x="8108207" y="5659120"/>
            <a:ext cx="2409615"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8" name="Content Placeholder 5">
            <a:extLst>
              <a:ext uri="{FF2B5EF4-FFF2-40B4-BE49-F238E27FC236}">
                <a16:creationId xmlns:a16="http://schemas.microsoft.com/office/drawing/2014/main" id="{2341E770-4B10-449D-DA84-3FA80715C0D2}"/>
              </a:ext>
            </a:extLst>
          </p:cNvPr>
          <p:cNvSpPr>
            <a:spLocks noGrp="1"/>
          </p:cNvSpPr>
          <p:nvPr>
            <p:ph sz="quarter" idx="26"/>
          </p:nvPr>
        </p:nvSpPr>
        <p:spPr>
          <a:xfrm>
            <a:off x="10535322" y="3151073"/>
            <a:ext cx="2408894" cy="12363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9" name="Content Placeholder 5">
            <a:extLst>
              <a:ext uri="{FF2B5EF4-FFF2-40B4-BE49-F238E27FC236}">
                <a16:creationId xmlns:a16="http://schemas.microsoft.com/office/drawing/2014/main" id="{235C39B2-5375-A2CD-2509-555E77A87C19}"/>
              </a:ext>
            </a:extLst>
          </p:cNvPr>
          <p:cNvSpPr>
            <a:spLocks noGrp="1"/>
          </p:cNvSpPr>
          <p:nvPr>
            <p:ph sz="quarter" idx="27"/>
          </p:nvPr>
        </p:nvSpPr>
        <p:spPr>
          <a:xfrm>
            <a:off x="10535320" y="4402863"/>
            <a:ext cx="2409615"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0" name="Content Placeholder 5">
            <a:extLst>
              <a:ext uri="{FF2B5EF4-FFF2-40B4-BE49-F238E27FC236}">
                <a16:creationId xmlns:a16="http://schemas.microsoft.com/office/drawing/2014/main" id="{BEDA937D-432B-DAC5-505C-310BBC54B0E0}"/>
              </a:ext>
            </a:extLst>
          </p:cNvPr>
          <p:cNvSpPr>
            <a:spLocks noGrp="1"/>
          </p:cNvSpPr>
          <p:nvPr>
            <p:ph sz="quarter" idx="28"/>
          </p:nvPr>
        </p:nvSpPr>
        <p:spPr>
          <a:xfrm>
            <a:off x="10534621" y="6915377"/>
            <a:ext cx="2409614"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1" name="Content Placeholder 5">
            <a:extLst>
              <a:ext uri="{FF2B5EF4-FFF2-40B4-BE49-F238E27FC236}">
                <a16:creationId xmlns:a16="http://schemas.microsoft.com/office/drawing/2014/main" id="{A3AE1994-2063-91D7-B3BE-2696E42626B6}"/>
              </a:ext>
            </a:extLst>
          </p:cNvPr>
          <p:cNvSpPr>
            <a:spLocks noGrp="1"/>
          </p:cNvSpPr>
          <p:nvPr>
            <p:ph sz="quarter" idx="29"/>
          </p:nvPr>
        </p:nvSpPr>
        <p:spPr>
          <a:xfrm>
            <a:off x="10535320" y="5659120"/>
            <a:ext cx="2409615"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2" name="Content Placeholder 5">
            <a:extLst>
              <a:ext uri="{FF2B5EF4-FFF2-40B4-BE49-F238E27FC236}">
                <a16:creationId xmlns:a16="http://schemas.microsoft.com/office/drawing/2014/main" id="{EF2C72B3-F815-7684-6CA4-B6188681EF50}"/>
              </a:ext>
            </a:extLst>
          </p:cNvPr>
          <p:cNvSpPr>
            <a:spLocks noGrp="1"/>
          </p:cNvSpPr>
          <p:nvPr>
            <p:ph sz="quarter" idx="30"/>
          </p:nvPr>
        </p:nvSpPr>
        <p:spPr>
          <a:xfrm>
            <a:off x="12954376" y="3151073"/>
            <a:ext cx="2408894" cy="12363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3" name="Content Placeholder 5">
            <a:extLst>
              <a:ext uri="{FF2B5EF4-FFF2-40B4-BE49-F238E27FC236}">
                <a16:creationId xmlns:a16="http://schemas.microsoft.com/office/drawing/2014/main" id="{F8AC4FB7-09DA-68EB-ADFB-36232A269EE4}"/>
              </a:ext>
            </a:extLst>
          </p:cNvPr>
          <p:cNvSpPr>
            <a:spLocks noGrp="1"/>
          </p:cNvSpPr>
          <p:nvPr>
            <p:ph sz="quarter" idx="31"/>
          </p:nvPr>
        </p:nvSpPr>
        <p:spPr>
          <a:xfrm>
            <a:off x="12954374" y="4402863"/>
            <a:ext cx="2409615"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4" name="Content Placeholder 5">
            <a:extLst>
              <a:ext uri="{FF2B5EF4-FFF2-40B4-BE49-F238E27FC236}">
                <a16:creationId xmlns:a16="http://schemas.microsoft.com/office/drawing/2014/main" id="{270AB3DB-9AA3-FADF-6C62-7534FDE58079}"/>
              </a:ext>
            </a:extLst>
          </p:cNvPr>
          <p:cNvSpPr>
            <a:spLocks noGrp="1"/>
          </p:cNvSpPr>
          <p:nvPr>
            <p:ph sz="quarter" idx="32"/>
          </p:nvPr>
        </p:nvSpPr>
        <p:spPr>
          <a:xfrm>
            <a:off x="12953675" y="6915377"/>
            <a:ext cx="2409614"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5" name="Content Placeholder 5">
            <a:extLst>
              <a:ext uri="{FF2B5EF4-FFF2-40B4-BE49-F238E27FC236}">
                <a16:creationId xmlns:a16="http://schemas.microsoft.com/office/drawing/2014/main" id="{D3AD9F22-E853-DCEE-AE43-DA70BCC12CB7}"/>
              </a:ext>
            </a:extLst>
          </p:cNvPr>
          <p:cNvSpPr>
            <a:spLocks noGrp="1"/>
          </p:cNvSpPr>
          <p:nvPr>
            <p:ph sz="quarter" idx="33"/>
          </p:nvPr>
        </p:nvSpPr>
        <p:spPr>
          <a:xfrm>
            <a:off x="12954374" y="5659120"/>
            <a:ext cx="2409615" cy="12363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Rectangle 1">
            <a:extLst>
              <a:ext uri="{FF2B5EF4-FFF2-40B4-BE49-F238E27FC236}">
                <a16:creationId xmlns:a16="http://schemas.microsoft.com/office/drawing/2014/main" id="{6E4C32A7-C7FE-C395-A03C-7C8B5953E155}"/>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B78C9DC4-8411-16CE-5D5B-1677855040D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2938001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48ADE34-1A59-4242-8962-4FD5B26B69D8}"/>
              </a:ext>
            </a:extLst>
          </p:cNvPr>
          <p:cNvSpPr>
            <a:spLocks noGrp="1"/>
          </p:cNvSpPr>
          <p:nvPr>
            <p:ph type="title"/>
          </p:nvPr>
        </p:nvSpPr>
        <p:spPr>
          <a:xfrm>
            <a:off x="567267" y="2099731"/>
            <a:ext cx="5274733" cy="618069"/>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5D004B11-50E0-5449-9EC9-952616276BD9}"/>
              </a:ext>
            </a:extLst>
          </p:cNvPr>
          <p:cNvSpPr>
            <a:spLocks noGrp="1"/>
          </p:cNvSpPr>
          <p:nvPr>
            <p:ph sz="half" idx="1"/>
          </p:nvPr>
        </p:nvSpPr>
        <p:spPr>
          <a:xfrm>
            <a:off x="567267" y="4272196"/>
            <a:ext cx="11224688" cy="39723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1323AA76-C102-E04F-94AC-039D231F5C10}"/>
              </a:ext>
            </a:extLst>
          </p:cNvPr>
          <p:cNvSpPr>
            <a:spLocks noGrp="1"/>
          </p:cNvSpPr>
          <p:nvPr>
            <p:ph sz="half" idx="18"/>
          </p:nvPr>
        </p:nvSpPr>
        <p:spPr>
          <a:xfrm>
            <a:off x="567267" y="3076739"/>
            <a:ext cx="5274733" cy="92337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3" name="Picture 2">
            <a:extLst>
              <a:ext uri="{FF2B5EF4-FFF2-40B4-BE49-F238E27FC236}">
                <a16:creationId xmlns:a16="http://schemas.microsoft.com/office/drawing/2014/main" id="{CBC597BA-3829-BD63-C61F-8E69AC56529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4" name="Rectangle 3">
            <a:extLst>
              <a:ext uri="{FF2B5EF4-FFF2-40B4-BE49-F238E27FC236}">
                <a16:creationId xmlns:a16="http://schemas.microsoft.com/office/drawing/2014/main" id="{26772B73-74E8-B755-1325-DEEF968C15AF}"/>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Design a Lorry Competition</a:t>
            </a:r>
          </a:p>
        </p:txBody>
      </p:sp>
      <p:sp>
        <p:nvSpPr>
          <p:cNvPr id="2" name="Rectangle 1">
            <a:extLst>
              <a:ext uri="{FF2B5EF4-FFF2-40B4-BE49-F238E27FC236}">
                <a16:creationId xmlns:a16="http://schemas.microsoft.com/office/drawing/2014/main" id="{4E765278-850A-BEA8-C7E7-6D81BC693D8D}"/>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B31B095-9EE6-0B85-1100-45F64852928E}"/>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5" name="Rectangle 4">
            <a:extLst>
              <a:ext uri="{FF2B5EF4-FFF2-40B4-BE49-F238E27FC236}">
                <a16:creationId xmlns:a16="http://schemas.microsoft.com/office/drawing/2014/main" id="{3CF76DD3-32A8-18EB-4251-923547771C5D}"/>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A7B12540-A3A6-53B9-D907-1F79C0A6958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2185778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16DA9EE-8AEF-D343-B2C4-F2557F94C70F}"/>
              </a:ext>
            </a:extLst>
          </p:cNvPr>
          <p:cNvSpPr>
            <a:spLocks noGrp="1"/>
          </p:cNvSpPr>
          <p:nvPr>
            <p:ph type="title"/>
          </p:nvPr>
        </p:nvSpPr>
        <p:spPr>
          <a:xfrm>
            <a:off x="547959" y="2099462"/>
            <a:ext cx="6992093" cy="1184681"/>
          </a:xfrm>
        </p:spPr>
        <p:txBody>
          <a:bodyPr/>
          <a:lstStyle/>
          <a:p>
            <a:r>
              <a:rPr lang="en-GB"/>
              <a:t>Click to edit Master title style</a:t>
            </a:r>
            <a:endParaRPr lang="en-US"/>
          </a:p>
        </p:txBody>
      </p:sp>
      <p:sp>
        <p:nvSpPr>
          <p:cNvPr id="30" name="Text Placeholder 29">
            <a:extLst>
              <a:ext uri="{FF2B5EF4-FFF2-40B4-BE49-F238E27FC236}">
                <a16:creationId xmlns:a16="http://schemas.microsoft.com/office/drawing/2014/main" id="{BE4D12E0-11C9-2B4D-9E4C-F46406FE114D}"/>
              </a:ext>
            </a:extLst>
          </p:cNvPr>
          <p:cNvSpPr>
            <a:spLocks noGrp="1"/>
          </p:cNvSpPr>
          <p:nvPr>
            <p:ph type="body" sz="quarter" idx="10"/>
          </p:nvPr>
        </p:nvSpPr>
        <p:spPr>
          <a:xfrm>
            <a:off x="658813" y="6263488"/>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36" name="Text Placeholder 29">
            <a:extLst>
              <a:ext uri="{FF2B5EF4-FFF2-40B4-BE49-F238E27FC236}">
                <a16:creationId xmlns:a16="http://schemas.microsoft.com/office/drawing/2014/main" id="{DF38F210-8B10-F54D-AEEA-EAC170663BFC}"/>
              </a:ext>
            </a:extLst>
          </p:cNvPr>
          <p:cNvSpPr>
            <a:spLocks noGrp="1"/>
          </p:cNvSpPr>
          <p:nvPr>
            <p:ph type="body" sz="quarter" idx="16"/>
          </p:nvPr>
        </p:nvSpPr>
        <p:spPr>
          <a:xfrm>
            <a:off x="658813" y="7104736"/>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42" name="Text Placeholder 29">
            <a:extLst>
              <a:ext uri="{FF2B5EF4-FFF2-40B4-BE49-F238E27FC236}">
                <a16:creationId xmlns:a16="http://schemas.microsoft.com/office/drawing/2014/main" id="{A5F8D133-01E4-A948-B70E-1E67A000DB86}"/>
              </a:ext>
            </a:extLst>
          </p:cNvPr>
          <p:cNvSpPr>
            <a:spLocks noGrp="1"/>
          </p:cNvSpPr>
          <p:nvPr>
            <p:ph type="body" sz="quarter" idx="22"/>
          </p:nvPr>
        </p:nvSpPr>
        <p:spPr>
          <a:xfrm>
            <a:off x="658813" y="7945984"/>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64" name="Content Placeholder 2">
            <a:extLst>
              <a:ext uri="{FF2B5EF4-FFF2-40B4-BE49-F238E27FC236}">
                <a16:creationId xmlns:a16="http://schemas.microsoft.com/office/drawing/2014/main" id="{75194AB2-BB83-7643-BAF3-234FFD639E51}"/>
              </a:ext>
            </a:extLst>
          </p:cNvPr>
          <p:cNvSpPr>
            <a:spLocks noGrp="1"/>
          </p:cNvSpPr>
          <p:nvPr>
            <p:ph sz="half" idx="1"/>
          </p:nvPr>
        </p:nvSpPr>
        <p:spPr>
          <a:xfrm>
            <a:off x="567267" y="3612629"/>
            <a:ext cx="7308000" cy="223969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5" name="Picture Placeholder 15">
            <a:extLst>
              <a:ext uri="{FF2B5EF4-FFF2-40B4-BE49-F238E27FC236}">
                <a16:creationId xmlns:a16="http://schemas.microsoft.com/office/drawing/2014/main" id="{D7017A24-B4FD-6846-8C82-574018F981AA}"/>
              </a:ext>
            </a:extLst>
          </p:cNvPr>
          <p:cNvSpPr>
            <a:spLocks noGrp="1"/>
          </p:cNvSpPr>
          <p:nvPr>
            <p:ph type="pic" sz="quarter" idx="28"/>
          </p:nvPr>
        </p:nvSpPr>
        <p:spPr>
          <a:xfrm>
            <a:off x="8265722" y="2065338"/>
            <a:ext cx="7308000" cy="6393409"/>
          </a:xfrm>
        </p:spPr>
        <p:txBody>
          <a:bodyPr/>
          <a:lstStyle/>
          <a:p>
            <a:endParaRPr lang="en-US" dirty="0"/>
          </a:p>
        </p:txBody>
      </p:sp>
      <p:sp>
        <p:nvSpPr>
          <p:cNvPr id="66" name="Text Placeholder 29">
            <a:extLst>
              <a:ext uri="{FF2B5EF4-FFF2-40B4-BE49-F238E27FC236}">
                <a16:creationId xmlns:a16="http://schemas.microsoft.com/office/drawing/2014/main" id="{BF3E8EB5-37EB-B147-8EBC-B23B18847140}"/>
              </a:ext>
            </a:extLst>
          </p:cNvPr>
          <p:cNvSpPr>
            <a:spLocks noGrp="1"/>
          </p:cNvSpPr>
          <p:nvPr>
            <p:ph type="body" sz="quarter" idx="29"/>
          </p:nvPr>
        </p:nvSpPr>
        <p:spPr>
          <a:xfrm>
            <a:off x="2127849" y="6263488"/>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67" name="Text Placeholder 29">
            <a:extLst>
              <a:ext uri="{FF2B5EF4-FFF2-40B4-BE49-F238E27FC236}">
                <a16:creationId xmlns:a16="http://schemas.microsoft.com/office/drawing/2014/main" id="{D5A38257-841C-3443-854D-4E98CC6C0F53}"/>
              </a:ext>
            </a:extLst>
          </p:cNvPr>
          <p:cNvSpPr>
            <a:spLocks noGrp="1"/>
          </p:cNvSpPr>
          <p:nvPr>
            <p:ph type="body" sz="quarter" idx="30"/>
          </p:nvPr>
        </p:nvSpPr>
        <p:spPr>
          <a:xfrm>
            <a:off x="2127849" y="7104736"/>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68" name="Text Placeholder 29">
            <a:extLst>
              <a:ext uri="{FF2B5EF4-FFF2-40B4-BE49-F238E27FC236}">
                <a16:creationId xmlns:a16="http://schemas.microsoft.com/office/drawing/2014/main" id="{AC51479E-3AF4-AA4C-8218-CC2AA081F293}"/>
              </a:ext>
            </a:extLst>
          </p:cNvPr>
          <p:cNvSpPr>
            <a:spLocks noGrp="1"/>
          </p:cNvSpPr>
          <p:nvPr>
            <p:ph type="body" sz="quarter" idx="31"/>
          </p:nvPr>
        </p:nvSpPr>
        <p:spPr>
          <a:xfrm>
            <a:off x="2127849" y="7945984"/>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69" name="Text Placeholder 29">
            <a:extLst>
              <a:ext uri="{FF2B5EF4-FFF2-40B4-BE49-F238E27FC236}">
                <a16:creationId xmlns:a16="http://schemas.microsoft.com/office/drawing/2014/main" id="{0408C82E-AE18-FB41-9241-E24FD317D011}"/>
              </a:ext>
            </a:extLst>
          </p:cNvPr>
          <p:cNvSpPr>
            <a:spLocks noGrp="1"/>
          </p:cNvSpPr>
          <p:nvPr>
            <p:ph type="body" sz="quarter" idx="32"/>
          </p:nvPr>
        </p:nvSpPr>
        <p:spPr>
          <a:xfrm>
            <a:off x="3596885" y="6263488"/>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0" name="Text Placeholder 29">
            <a:extLst>
              <a:ext uri="{FF2B5EF4-FFF2-40B4-BE49-F238E27FC236}">
                <a16:creationId xmlns:a16="http://schemas.microsoft.com/office/drawing/2014/main" id="{0705605B-45CB-664B-BF01-32E9CCE76C00}"/>
              </a:ext>
            </a:extLst>
          </p:cNvPr>
          <p:cNvSpPr>
            <a:spLocks noGrp="1"/>
          </p:cNvSpPr>
          <p:nvPr>
            <p:ph type="body" sz="quarter" idx="33"/>
          </p:nvPr>
        </p:nvSpPr>
        <p:spPr>
          <a:xfrm>
            <a:off x="3596885" y="7104736"/>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1" name="Text Placeholder 29">
            <a:extLst>
              <a:ext uri="{FF2B5EF4-FFF2-40B4-BE49-F238E27FC236}">
                <a16:creationId xmlns:a16="http://schemas.microsoft.com/office/drawing/2014/main" id="{9D5EA915-8BBC-BC43-8D5D-000E696BA0D9}"/>
              </a:ext>
            </a:extLst>
          </p:cNvPr>
          <p:cNvSpPr>
            <a:spLocks noGrp="1"/>
          </p:cNvSpPr>
          <p:nvPr>
            <p:ph type="body" sz="quarter" idx="34"/>
          </p:nvPr>
        </p:nvSpPr>
        <p:spPr>
          <a:xfrm>
            <a:off x="3596885" y="7945984"/>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2" name="Text Placeholder 29">
            <a:extLst>
              <a:ext uri="{FF2B5EF4-FFF2-40B4-BE49-F238E27FC236}">
                <a16:creationId xmlns:a16="http://schemas.microsoft.com/office/drawing/2014/main" id="{FDBEFC39-3E53-194B-AA77-57C0B2D7B6FA}"/>
              </a:ext>
            </a:extLst>
          </p:cNvPr>
          <p:cNvSpPr>
            <a:spLocks noGrp="1"/>
          </p:cNvSpPr>
          <p:nvPr>
            <p:ph type="body" sz="quarter" idx="35"/>
          </p:nvPr>
        </p:nvSpPr>
        <p:spPr>
          <a:xfrm>
            <a:off x="5050931" y="6263488"/>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3" name="Text Placeholder 29">
            <a:extLst>
              <a:ext uri="{FF2B5EF4-FFF2-40B4-BE49-F238E27FC236}">
                <a16:creationId xmlns:a16="http://schemas.microsoft.com/office/drawing/2014/main" id="{E3843E25-6BED-F44C-9EB6-F7E667D0D573}"/>
              </a:ext>
            </a:extLst>
          </p:cNvPr>
          <p:cNvSpPr>
            <a:spLocks noGrp="1"/>
          </p:cNvSpPr>
          <p:nvPr>
            <p:ph type="body" sz="quarter" idx="36"/>
          </p:nvPr>
        </p:nvSpPr>
        <p:spPr>
          <a:xfrm>
            <a:off x="5050931" y="7104736"/>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4" name="Text Placeholder 29">
            <a:extLst>
              <a:ext uri="{FF2B5EF4-FFF2-40B4-BE49-F238E27FC236}">
                <a16:creationId xmlns:a16="http://schemas.microsoft.com/office/drawing/2014/main" id="{BB70156A-AD0A-6C41-8BCF-CEF013C18973}"/>
              </a:ext>
            </a:extLst>
          </p:cNvPr>
          <p:cNvSpPr>
            <a:spLocks noGrp="1"/>
          </p:cNvSpPr>
          <p:nvPr>
            <p:ph type="body" sz="quarter" idx="37"/>
          </p:nvPr>
        </p:nvSpPr>
        <p:spPr>
          <a:xfrm>
            <a:off x="5050931" y="7945984"/>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5" name="Text Placeholder 29">
            <a:extLst>
              <a:ext uri="{FF2B5EF4-FFF2-40B4-BE49-F238E27FC236}">
                <a16:creationId xmlns:a16="http://schemas.microsoft.com/office/drawing/2014/main" id="{E2CF8CA2-9264-E446-A551-C22F7FEFFF9B}"/>
              </a:ext>
            </a:extLst>
          </p:cNvPr>
          <p:cNvSpPr>
            <a:spLocks noGrp="1"/>
          </p:cNvSpPr>
          <p:nvPr>
            <p:ph type="body" sz="quarter" idx="38"/>
          </p:nvPr>
        </p:nvSpPr>
        <p:spPr>
          <a:xfrm>
            <a:off x="6519967" y="6263488"/>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6" name="Text Placeholder 29">
            <a:extLst>
              <a:ext uri="{FF2B5EF4-FFF2-40B4-BE49-F238E27FC236}">
                <a16:creationId xmlns:a16="http://schemas.microsoft.com/office/drawing/2014/main" id="{1DDBD64C-584F-0743-B81C-38D92E4984BD}"/>
              </a:ext>
            </a:extLst>
          </p:cNvPr>
          <p:cNvSpPr>
            <a:spLocks noGrp="1"/>
          </p:cNvSpPr>
          <p:nvPr>
            <p:ph type="body" sz="quarter" idx="39"/>
          </p:nvPr>
        </p:nvSpPr>
        <p:spPr>
          <a:xfrm>
            <a:off x="6519967" y="7104736"/>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7" name="Text Placeholder 29">
            <a:extLst>
              <a:ext uri="{FF2B5EF4-FFF2-40B4-BE49-F238E27FC236}">
                <a16:creationId xmlns:a16="http://schemas.microsoft.com/office/drawing/2014/main" id="{8397FECC-9088-4A4B-BF48-D53A19D02E44}"/>
              </a:ext>
            </a:extLst>
          </p:cNvPr>
          <p:cNvSpPr>
            <a:spLocks noGrp="1"/>
          </p:cNvSpPr>
          <p:nvPr>
            <p:ph type="body" sz="quarter" idx="40"/>
          </p:nvPr>
        </p:nvSpPr>
        <p:spPr>
          <a:xfrm>
            <a:off x="6519967" y="7945984"/>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8" name="Text Placeholder 29">
            <a:extLst>
              <a:ext uri="{FF2B5EF4-FFF2-40B4-BE49-F238E27FC236}">
                <a16:creationId xmlns:a16="http://schemas.microsoft.com/office/drawing/2014/main" id="{C0BB6BA2-7E0A-C649-B5F5-8F4315E0A8F2}"/>
              </a:ext>
            </a:extLst>
          </p:cNvPr>
          <p:cNvSpPr>
            <a:spLocks noGrp="1"/>
          </p:cNvSpPr>
          <p:nvPr>
            <p:ph type="body" sz="quarter" idx="41"/>
          </p:nvPr>
        </p:nvSpPr>
        <p:spPr>
          <a:xfrm>
            <a:off x="7989004" y="6263488"/>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79" name="Text Placeholder 29">
            <a:extLst>
              <a:ext uri="{FF2B5EF4-FFF2-40B4-BE49-F238E27FC236}">
                <a16:creationId xmlns:a16="http://schemas.microsoft.com/office/drawing/2014/main" id="{998AB778-48DE-C142-BF88-41BB2379AD9E}"/>
              </a:ext>
            </a:extLst>
          </p:cNvPr>
          <p:cNvSpPr>
            <a:spLocks noGrp="1"/>
          </p:cNvSpPr>
          <p:nvPr>
            <p:ph type="body" sz="quarter" idx="42"/>
          </p:nvPr>
        </p:nvSpPr>
        <p:spPr>
          <a:xfrm>
            <a:off x="7989004" y="7104736"/>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sp>
        <p:nvSpPr>
          <p:cNvPr id="80" name="Text Placeholder 29">
            <a:extLst>
              <a:ext uri="{FF2B5EF4-FFF2-40B4-BE49-F238E27FC236}">
                <a16:creationId xmlns:a16="http://schemas.microsoft.com/office/drawing/2014/main" id="{BEC7AF8A-3928-4943-AF62-D8BD8DCE2D67}"/>
              </a:ext>
            </a:extLst>
          </p:cNvPr>
          <p:cNvSpPr>
            <a:spLocks noGrp="1"/>
          </p:cNvSpPr>
          <p:nvPr>
            <p:ph type="body" sz="quarter" idx="43"/>
          </p:nvPr>
        </p:nvSpPr>
        <p:spPr>
          <a:xfrm>
            <a:off x="7989004" y="7945984"/>
            <a:ext cx="1271587" cy="512763"/>
          </a:xfrm>
          <a:solidFill>
            <a:srgbClr val="FDC41F"/>
          </a:solidFill>
        </p:spPr>
        <p:txBody>
          <a:bodyPr anchor="ctr"/>
          <a:lstStyle>
            <a:lvl1pPr algn="ctr">
              <a:lnSpc>
                <a:spcPct val="100000"/>
              </a:lnSpc>
              <a:defRPr sz="1800" b="1"/>
            </a:lvl1pPr>
            <a:lvl2pPr algn="ctr">
              <a:defRPr/>
            </a:lvl2pPr>
            <a:lvl3pPr algn="ctr">
              <a:defRPr/>
            </a:lvl3pPr>
            <a:lvl4pPr algn="ctr">
              <a:defRPr/>
            </a:lvl4pPr>
            <a:lvl5pPr algn="ctr">
              <a:defRPr/>
            </a:lvl5pPr>
          </a:lstStyle>
          <a:p>
            <a:pPr lvl="0"/>
            <a:r>
              <a:rPr lang="en-GB"/>
              <a:t>Click to edit Master text styles</a:t>
            </a:r>
          </a:p>
        </p:txBody>
      </p:sp>
      <p:pic>
        <p:nvPicPr>
          <p:cNvPr id="3" name="Picture 2">
            <a:extLst>
              <a:ext uri="{FF2B5EF4-FFF2-40B4-BE49-F238E27FC236}">
                <a16:creationId xmlns:a16="http://schemas.microsoft.com/office/drawing/2014/main" id="{4894478E-7C02-A746-8EC3-B96FC169419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2" name="Rectangle 1">
            <a:extLst>
              <a:ext uri="{FF2B5EF4-FFF2-40B4-BE49-F238E27FC236}">
                <a16:creationId xmlns:a16="http://schemas.microsoft.com/office/drawing/2014/main" id="{5F90080E-6D5E-5B1C-2EE7-19199DE987C1}"/>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9333D0D-2042-C0C0-7140-71BEBF19A9F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4080742951"/>
      </p:ext>
    </p:extLst>
  </p:cSld>
  <p:clrMapOvr>
    <a:masterClrMapping/>
  </p:clrMapOvr>
  <p:extLst>
    <p:ext uri="{DCECCB84-F9BA-43D5-87BE-67443E8EF086}">
      <p15:sldGuideLst xmlns:p15="http://schemas.microsoft.com/office/powerpoint/2012/main">
        <p15:guide id="1" orient="horz"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902988F1-2B1E-6B4D-BBC8-91822E9FB3E8}"/>
              </a:ext>
            </a:extLst>
          </p:cNvPr>
          <p:cNvSpPr>
            <a:spLocks noGrp="1"/>
          </p:cNvSpPr>
          <p:nvPr>
            <p:ph type="pic" sz="quarter" idx="17"/>
          </p:nvPr>
        </p:nvSpPr>
        <p:spPr>
          <a:xfrm>
            <a:off x="12112052" y="2938072"/>
            <a:ext cx="4144742" cy="5306518"/>
          </a:xfrm>
        </p:spPr>
        <p:txBody>
          <a:bodyPr/>
          <a:lstStyle/>
          <a:p>
            <a:endParaRPr lang="en-US" dirty="0"/>
          </a:p>
        </p:txBody>
      </p:sp>
      <p:sp>
        <p:nvSpPr>
          <p:cNvPr id="12" name="Title 1">
            <a:extLst>
              <a:ext uri="{FF2B5EF4-FFF2-40B4-BE49-F238E27FC236}">
                <a16:creationId xmlns:a16="http://schemas.microsoft.com/office/drawing/2014/main" id="{44595F73-B381-3245-B9D4-C7005F7125A7}"/>
              </a:ext>
            </a:extLst>
          </p:cNvPr>
          <p:cNvSpPr>
            <a:spLocks noGrp="1"/>
          </p:cNvSpPr>
          <p:nvPr>
            <p:ph type="title"/>
          </p:nvPr>
        </p:nvSpPr>
        <p:spPr>
          <a:xfrm>
            <a:off x="567267" y="2099731"/>
            <a:ext cx="5274733" cy="618069"/>
          </a:xfrm>
        </p:spPr>
        <p:txBody>
          <a:bodyPr/>
          <a:lstStyle/>
          <a:p>
            <a:r>
              <a:rPr lang="en-GB"/>
              <a:t>Click to edit Master title style</a:t>
            </a:r>
            <a:endParaRPr lang="en-US"/>
          </a:p>
        </p:txBody>
      </p:sp>
      <p:sp>
        <p:nvSpPr>
          <p:cNvPr id="13" name="Content Placeholder 2">
            <a:extLst>
              <a:ext uri="{FF2B5EF4-FFF2-40B4-BE49-F238E27FC236}">
                <a16:creationId xmlns:a16="http://schemas.microsoft.com/office/drawing/2014/main" id="{8CCC256A-952D-1B40-A891-0A284AE08195}"/>
              </a:ext>
            </a:extLst>
          </p:cNvPr>
          <p:cNvSpPr>
            <a:spLocks noGrp="1"/>
          </p:cNvSpPr>
          <p:nvPr>
            <p:ph sz="half" idx="1"/>
          </p:nvPr>
        </p:nvSpPr>
        <p:spPr>
          <a:xfrm>
            <a:off x="567267" y="4272196"/>
            <a:ext cx="11224688" cy="39723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5AC4D059-F046-2E4C-91CA-05C1606D6D7A}"/>
              </a:ext>
            </a:extLst>
          </p:cNvPr>
          <p:cNvSpPr>
            <a:spLocks noGrp="1"/>
          </p:cNvSpPr>
          <p:nvPr>
            <p:ph sz="half" idx="18"/>
          </p:nvPr>
        </p:nvSpPr>
        <p:spPr>
          <a:xfrm>
            <a:off x="567267" y="3076739"/>
            <a:ext cx="7058829" cy="92337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a:extLst>
              <a:ext uri="{FF2B5EF4-FFF2-40B4-BE49-F238E27FC236}">
                <a16:creationId xmlns:a16="http://schemas.microsoft.com/office/drawing/2014/main" id="{0D4B98EC-2D67-2C37-1CF3-34375AD22EC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4" name="Rectangle 3">
            <a:extLst>
              <a:ext uri="{FF2B5EF4-FFF2-40B4-BE49-F238E27FC236}">
                <a16:creationId xmlns:a16="http://schemas.microsoft.com/office/drawing/2014/main" id="{9A61470B-20D4-BD6D-C6D2-35A3B7B5E1C8}"/>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Design a Lorry Competition</a:t>
            </a:r>
          </a:p>
        </p:txBody>
      </p:sp>
      <p:sp>
        <p:nvSpPr>
          <p:cNvPr id="8" name="Rectangle 7">
            <a:extLst>
              <a:ext uri="{FF2B5EF4-FFF2-40B4-BE49-F238E27FC236}">
                <a16:creationId xmlns:a16="http://schemas.microsoft.com/office/drawing/2014/main" id="{7CB4FB2B-A4EC-9FA3-241E-45C9AFB284C6}"/>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13C71DE-58DE-313A-1C4A-8171CD64D3CD}"/>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2" name="Rectangle 1">
            <a:extLst>
              <a:ext uri="{FF2B5EF4-FFF2-40B4-BE49-F238E27FC236}">
                <a16:creationId xmlns:a16="http://schemas.microsoft.com/office/drawing/2014/main" id="{9FBE6E9B-77FA-D3D9-422C-D940F063C73C}"/>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FB19D9D-DA12-E9C0-BC79-4003670916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1171006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902988F1-2B1E-6B4D-BBC8-91822E9FB3E8}"/>
              </a:ext>
            </a:extLst>
          </p:cNvPr>
          <p:cNvSpPr>
            <a:spLocks noGrp="1"/>
          </p:cNvSpPr>
          <p:nvPr>
            <p:ph type="pic" sz="quarter" idx="17"/>
          </p:nvPr>
        </p:nvSpPr>
        <p:spPr>
          <a:xfrm>
            <a:off x="12112052" y="2938072"/>
            <a:ext cx="4144742" cy="5306518"/>
          </a:xfrm>
        </p:spPr>
        <p:txBody>
          <a:bodyPr/>
          <a:lstStyle/>
          <a:p>
            <a:endParaRPr lang="en-US" dirty="0"/>
          </a:p>
        </p:txBody>
      </p:sp>
      <p:sp>
        <p:nvSpPr>
          <p:cNvPr id="12" name="Title 1">
            <a:extLst>
              <a:ext uri="{FF2B5EF4-FFF2-40B4-BE49-F238E27FC236}">
                <a16:creationId xmlns:a16="http://schemas.microsoft.com/office/drawing/2014/main" id="{44595F73-B381-3245-B9D4-C7005F7125A7}"/>
              </a:ext>
            </a:extLst>
          </p:cNvPr>
          <p:cNvSpPr>
            <a:spLocks noGrp="1"/>
          </p:cNvSpPr>
          <p:nvPr>
            <p:ph type="title"/>
          </p:nvPr>
        </p:nvSpPr>
        <p:spPr>
          <a:xfrm>
            <a:off x="567267" y="2099731"/>
            <a:ext cx="5274733" cy="618069"/>
          </a:xfrm>
        </p:spPr>
        <p:txBody>
          <a:bodyPr/>
          <a:lstStyle/>
          <a:p>
            <a:r>
              <a:rPr lang="en-GB"/>
              <a:t>Click to edit Master title style</a:t>
            </a:r>
            <a:endParaRPr lang="en-US"/>
          </a:p>
        </p:txBody>
      </p:sp>
      <p:sp>
        <p:nvSpPr>
          <p:cNvPr id="13" name="Content Placeholder 2">
            <a:extLst>
              <a:ext uri="{FF2B5EF4-FFF2-40B4-BE49-F238E27FC236}">
                <a16:creationId xmlns:a16="http://schemas.microsoft.com/office/drawing/2014/main" id="{8CCC256A-952D-1B40-A891-0A284AE08195}"/>
              </a:ext>
            </a:extLst>
          </p:cNvPr>
          <p:cNvSpPr>
            <a:spLocks noGrp="1"/>
          </p:cNvSpPr>
          <p:nvPr>
            <p:ph sz="half" idx="1"/>
          </p:nvPr>
        </p:nvSpPr>
        <p:spPr>
          <a:xfrm>
            <a:off x="567267" y="4272196"/>
            <a:ext cx="11224688" cy="39723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5AC4D059-F046-2E4C-91CA-05C1606D6D7A}"/>
              </a:ext>
            </a:extLst>
          </p:cNvPr>
          <p:cNvSpPr>
            <a:spLocks noGrp="1"/>
          </p:cNvSpPr>
          <p:nvPr>
            <p:ph sz="half" idx="18"/>
          </p:nvPr>
        </p:nvSpPr>
        <p:spPr>
          <a:xfrm>
            <a:off x="567267" y="3076739"/>
            <a:ext cx="7058829" cy="92337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a:extLst>
              <a:ext uri="{FF2B5EF4-FFF2-40B4-BE49-F238E27FC236}">
                <a16:creationId xmlns:a16="http://schemas.microsoft.com/office/drawing/2014/main" id="{0D4B98EC-2D67-2C37-1CF3-34375AD22EC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4" name="Rectangle 3">
            <a:extLst>
              <a:ext uri="{FF2B5EF4-FFF2-40B4-BE49-F238E27FC236}">
                <a16:creationId xmlns:a16="http://schemas.microsoft.com/office/drawing/2014/main" id="{9A61470B-20D4-BD6D-C6D2-35A3B7B5E1C8}"/>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Design a Lorry Competition</a:t>
            </a:r>
          </a:p>
        </p:txBody>
      </p:sp>
      <p:sp>
        <p:nvSpPr>
          <p:cNvPr id="8" name="Rectangle 7">
            <a:extLst>
              <a:ext uri="{FF2B5EF4-FFF2-40B4-BE49-F238E27FC236}">
                <a16:creationId xmlns:a16="http://schemas.microsoft.com/office/drawing/2014/main" id="{7CB4FB2B-A4EC-9FA3-241E-45C9AFB284C6}"/>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13C71DE-58DE-313A-1C4A-8171CD64D3CD}"/>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2" name="Rectangle 1">
            <a:extLst>
              <a:ext uri="{FF2B5EF4-FFF2-40B4-BE49-F238E27FC236}">
                <a16:creationId xmlns:a16="http://schemas.microsoft.com/office/drawing/2014/main" id="{01709F78-209F-A947-9AAB-3BEEE00FE8BF}"/>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50E07C4-2349-DB88-C800-39A5F5EADE0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1609256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A543ABB-A08C-864B-8125-16B80D37EA07}"/>
              </a:ext>
            </a:extLst>
          </p:cNvPr>
          <p:cNvSpPr>
            <a:spLocks noGrp="1"/>
          </p:cNvSpPr>
          <p:nvPr>
            <p:ph type="title"/>
          </p:nvPr>
        </p:nvSpPr>
        <p:spPr>
          <a:xfrm>
            <a:off x="547959" y="691287"/>
            <a:ext cx="11836400" cy="679450"/>
          </a:xfrm>
        </p:spPr>
        <p:txBody>
          <a:bodyPr lIns="0" tIns="0" rIns="0" bIns="0"/>
          <a:lstStyle/>
          <a:p>
            <a:r>
              <a:rPr lang="en-GB" dirty="0"/>
              <a:t>Click to edit Master title style</a:t>
            </a:r>
            <a:endParaRPr lang="en-US" dirty="0"/>
          </a:p>
        </p:txBody>
      </p:sp>
      <p:sp>
        <p:nvSpPr>
          <p:cNvPr id="12" name="Text Placeholder 9">
            <a:extLst>
              <a:ext uri="{FF2B5EF4-FFF2-40B4-BE49-F238E27FC236}">
                <a16:creationId xmlns:a16="http://schemas.microsoft.com/office/drawing/2014/main" id="{970E36A0-197D-1946-B7EB-7E540DBCECCC}"/>
              </a:ext>
            </a:extLst>
          </p:cNvPr>
          <p:cNvSpPr>
            <a:spLocks noGrp="1"/>
          </p:cNvSpPr>
          <p:nvPr>
            <p:ph type="body" sz="quarter" idx="11"/>
          </p:nvPr>
        </p:nvSpPr>
        <p:spPr>
          <a:xfrm>
            <a:off x="568325" y="1944142"/>
            <a:ext cx="15120938" cy="4389529"/>
          </a:xfrm>
        </p:spPr>
        <p:txBody>
          <a:bodyPr lIns="0" tIns="0" rIns="0" bIns="0" numCol="2" spcCol="36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a:extLst>
              <a:ext uri="{FF2B5EF4-FFF2-40B4-BE49-F238E27FC236}">
                <a16:creationId xmlns:a16="http://schemas.microsoft.com/office/drawing/2014/main" id="{F3A67767-44B6-311D-31FB-1B715832A61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2" name="Rectangle 1">
            <a:extLst>
              <a:ext uri="{FF2B5EF4-FFF2-40B4-BE49-F238E27FC236}">
                <a16:creationId xmlns:a16="http://schemas.microsoft.com/office/drawing/2014/main" id="{77CFD815-BEB0-672E-5DC0-14A05EED60E7}"/>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3CB3494-F792-6921-EC92-65F168275BCF}"/>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Design a Meal Competition</a:t>
            </a:r>
          </a:p>
        </p:txBody>
      </p:sp>
      <p:sp>
        <p:nvSpPr>
          <p:cNvPr id="4" name="Rectangle 3">
            <a:extLst>
              <a:ext uri="{FF2B5EF4-FFF2-40B4-BE49-F238E27FC236}">
                <a16:creationId xmlns:a16="http://schemas.microsoft.com/office/drawing/2014/main" id="{D9402272-F7EB-3A0B-ED7A-EDF74FD803C9}"/>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E23EBA3-EDEB-E083-DD96-734C7F91504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1752684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48ADE34-1A59-4242-8962-4FD5B26B69D8}"/>
              </a:ext>
            </a:extLst>
          </p:cNvPr>
          <p:cNvSpPr>
            <a:spLocks noGrp="1"/>
          </p:cNvSpPr>
          <p:nvPr>
            <p:ph type="title"/>
          </p:nvPr>
        </p:nvSpPr>
        <p:spPr>
          <a:xfrm>
            <a:off x="567267" y="2099731"/>
            <a:ext cx="5274733" cy="618069"/>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5D004B11-50E0-5449-9EC9-952616276BD9}"/>
              </a:ext>
            </a:extLst>
          </p:cNvPr>
          <p:cNvSpPr>
            <a:spLocks noGrp="1"/>
          </p:cNvSpPr>
          <p:nvPr>
            <p:ph sz="half" idx="1"/>
          </p:nvPr>
        </p:nvSpPr>
        <p:spPr>
          <a:xfrm>
            <a:off x="567267" y="4272196"/>
            <a:ext cx="11224688" cy="39723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1323AA76-C102-E04F-94AC-039D231F5C10}"/>
              </a:ext>
            </a:extLst>
          </p:cNvPr>
          <p:cNvSpPr>
            <a:spLocks noGrp="1"/>
          </p:cNvSpPr>
          <p:nvPr>
            <p:ph sz="half" idx="18"/>
          </p:nvPr>
        </p:nvSpPr>
        <p:spPr>
          <a:xfrm>
            <a:off x="567267" y="3076739"/>
            <a:ext cx="5274733" cy="92337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3" name="Picture 2">
            <a:extLst>
              <a:ext uri="{FF2B5EF4-FFF2-40B4-BE49-F238E27FC236}">
                <a16:creationId xmlns:a16="http://schemas.microsoft.com/office/drawing/2014/main" id="{CBC597BA-3829-BD63-C61F-8E69AC56529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4" name="Rectangle 3">
            <a:extLst>
              <a:ext uri="{FF2B5EF4-FFF2-40B4-BE49-F238E27FC236}">
                <a16:creationId xmlns:a16="http://schemas.microsoft.com/office/drawing/2014/main" id="{26772B73-74E8-B755-1325-DEEF968C15AF}"/>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Design a Lorry Competition</a:t>
            </a:r>
          </a:p>
        </p:txBody>
      </p:sp>
      <p:sp>
        <p:nvSpPr>
          <p:cNvPr id="2" name="Rectangle 1">
            <a:extLst>
              <a:ext uri="{FF2B5EF4-FFF2-40B4-BE49-F238E27FC236}">
                <a16:creationId xmlns:a16="http://schemas.microsoft.com/office/drawing/2014/main" id="{4E765278-850A-BEA8-C7E7-6D81BC693D8D}"/>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B31B095-9EE6-0B85-1100-45F64852928E}"/>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5" name="Rectangle 4">
            <a:extLst>
              <a:ext uri="{FF2B5EF4-FFF2-40B4-BE49-F238E27FC236}">
                <a16:creationId xmlns:a16="http://schemas.microsoft.com/office/drawing/2014/main" id="{56F2DCA0-AD75-4268-8E90-2808ED99A555}"/>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1480007-333E-0A5A-EF64-D741D8891CC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823428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48ADE34-1A59-4242-8962-4FD5B26B69D8}"/>
              </a:ext>
            </a:extLst>
          </p:cNvPr>
          <p:cNvSpPr>
            <a:spLocks noGrp="1"/>
          </p:cNvSpPr>
          <p:nvPr>
            <p:ph type="title"/>
          </p:nvPr>
        </p:nvSpPr>
        <p:spPr>
          <a:xfrm>
            <a:off x="567267" y="2099731"/>
            <a:ext cx="11675533" cy="618069"/>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5D004B11-50E0-5449-9EC9-952616276BD9}"/>
              </a:ext>
            </a:extLst>
          </p:cNvPr>
          <p:cNvSpPr>
            <a:spLocks noGrp="1"/>
          </p:cNvSpPr>
          <p:nvPr>
            <p:ph sz="half" idx="1"/>
          </p:nvPr>
        </p:nvSpPr>
        <p:spPr>
          <a:xfrm>
            <a:off x="6405033" y="7599114"/>
            <a:ext cx="5274733" cy="8716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1323AA76-C102-E04F-94AC-039D231F5C10}"/>
              </a:ext>
            </a:extLst>
          </p:cNvPr>
          <p:cNvSpPr>
            <a:spLocks noGrp="1"/>
          </p:cNvSpPr>
          <p:nvPr>
            <p:ph sz="half" idx="18"/>
          </p:nvPr>
        </p:nvSpPr>
        <p:spPr>
          <a:xfrm>
            <a:off x="566565" y="7599114"/>
            <a:ext cx="5274733" cy="92337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3" name="Picture 2">
            <a:extLst>
              <a:ext uri="{FF2B5EF4-FFF2-40B4-BE49-F238E27FC236}">
                <a16:creationId xmlns:a16="http://schemas.microsoft.com/office/drawing/2014/main" id="{CBC597BA-3829-BD63-C61F-8E69AC56529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4" name="Rectangle 3">
            <a:extLst>
              <a:ext uri="{FF2B5EF4-FFF2-40B4-BE49-F238E27FC236}">
                <a16:creationId xmlns:a16="http://schemas.microsoft.com/office/drawing/2014/main" id="{26772B73-74E8-B755-1325-DEEF968C15AF}"/>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Design a Lorry Competition</a:t>
            </a:r>
          </a:p>
        </p:txBody>
      </p:sp>
      <p:sp>
        <p:nvSpPr>
          <p:cNvPr id="2" name="Rectangle 1">
            <a:extLst>
              <a:ext uri="{FF2B5EF4-FFF2-40B4-BE49-F238E27FC236}">
                <a16:creationId xmlns:a16="http://schemas.microsoft.com/office/drawing/2014/main" id="{4E765278-850A-BEA8-C7E7-6D81BC693D8D}"/>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B31B095-9EE6-0B85-1100-45F64852928E}"/>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5" name="Rectangle 4">
            <a:extLst>
              <a:ext uri="{FF2B5EF4-FFF2-40B4-BE49-F238E27FC236}">
                <a16:creationId xmlns:a16="http://schemas.microsoft.com/office/drawing/2014/main" id="{8E075658-AE0A-2761-ABB7-AD66DEAF1D4E}"/>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C5B4D20-9338-CDE2-FADB-68E16DF1D41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790862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4595F73-B381-3245-B9D4-C7005F7125A7}"/>
              </a:ext>
            </a:extLst>
          </p:cNvPr>
          <p:cNvSpPr>
            <a:spLocks noGrp="1"/>
          </p:cNvSpPr>
          <p:nvPr>
            <p:ph type="title"/>
          </p:nvPr>
        </p:nvSpPr>
        <p:spPr>
          <a:xfrm>
            <a:off x="567267" y="2145071"/>
            <a:ext cx="13335000" cy="618069"/>
          </a:xfrm>
          <a:solidFill>
            <a:schemeClr val="bg1"/>
          </a:solidFill>
        </p:spPr>
        <p:txBody>
          <a:bodyPr lIns="90000" tIns="0" rIns="0" bIns="0"/>
          <a:lstStyle/>
          <a:p>
            <a:r>
              <a:rPr lang="en-GB" dirty="0"/>
              <a:t>Click to edit Master title style</a:t>
            </a:r>
            <a:endParaRPr lang="en-US" dirty="0"/>
          </a:p>
        </p:txBody>
      </p:sp>
      <p:pic>
        <p:nvPicPr>
          <p:cNvPr id="3" name="Picture 2">
            <a:extLst>
              <a:ext uri="{FF2B5EF4-FFF2-40B4-BE49-F238E27FC236}">
                <a16:creationId xmlns:a16="http://schemas.microsoft.com/office/drawing/2014/main" id="{353B06A6-B759-CD12-D6FD-0EAE30D933F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8" name="Rectangle 7">
            <a:extLst>
              <a:ext uri="{FF2B5EF4-FFF2-40B4-BE49-F238E27FC236}">
                <a16:creationId xmlns:a16="http://schemas.microsoft.com/office/drawing/2014/main" id="{BEA8816C-5598-FE4C-A78C-F2A6A265DD9C}"/>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0DF93B3-E799-9B15-C28D-8A7121455351}"/>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2" name="Content Placeholder 2">
            <a:extLst>
              <a:ext uri="{FF2B5EF4-FFF2-40B4-BE49-F238E27FC236}">
                <a16:creationId xmlns:a16="http://schemas.microsoft.com/office/drawing/2014/main" id="{8B390D2F-DAE3-20E6-39B1-9CCF2645FE0A}"/>
              </a:ext>
            </a:extLst>
          </p:cNvPr>
          <p:cNvSpPr>
            <a:spLocks noGrp="1"/>
          </p:cNvSpPr>
          <p:nvPr>
            <p:ph sz="half" idx="1"/>
          </p:nvPr>
        </p:nvSpPr>
        <p:spPr>
          <a:xfrm>
            <a:off x="6405033" y="7599114"/>
            <a:ext cx="5274733" cy="8716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2">
            <a:extLst>
              <a:ext uri="{FF2B5EF4-FFF2-40B4-BE49-F238E27FC236}">
                <a16:creationId xmlns:a16="http://schemas.microsoft.com/office/drawing/2014/main" id="{006A3A68-AC2E-C087-5DD1-1875AAA12A00}"/>
              </a:ext>
            </a:extLst>
          </p:cNvPr>
          <p:cNvSpPr>
            <a:spLocks noGrp="1"/>
          </p:cNvSpPr>
          <p:nvPr>
            <p:ph sz="half" idx="18"/>
          </p:nvPr>
        </p:nvSpPr>
        <p:spPr>
          <a:xfrm>
            <a:off x="566565" y="7599114"/>
            <a:ext cx="5274733" cy="92337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Rectangle 4">
            <a:extLst>
              <a:ext uri="{FF2B5EF4-FFF2-40B4-BE49-F238E27FC236}">
                <a16:creationId xmlns:a16="http://schemas.microsoft.com/office/drawing/2014/main" id="{457CDB47-02B5-AB65-81AD-1873E3A930A6}"/>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E2BD9C05-12EF-0747-CE5F-0E938989B97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3327768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48ADE34-1A59-4242-8962-4FD5B26B69D8}"/>
              </a:ext>
            </a:extLst>
          </p:cNvPr>
          <p:cNvSpPr>
            <a:spLocks noGrp="1"/>
          </p:cNvSpPr>
          <p:nvPr>
            <p:ph type="title"/>
          </p:nvPr>
        </p:nvSpPr>
        <p:spPr>
          <a:xfrm>
            <a:off x="567267" y="2099731"/>
            <a:ext cx="15123756" cy="618069"/>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5D004B11-50E0-5449-9EC9-952616276BD9}"/>
              </a:ext>
            </a:extLst>
          </p:cNvPr>
          <p:cNvSpPr>
            <a:spLocks noGrp="1"/>
          </p:cNvSpPr>
          <p:nvPr>
            <p:ph sz="half" idx="1"/>
          </p:nvPr>
        </p:nvSpPr>
        <p:spPr>
          <a:xfrm>
            <a:off x="567266" y="7321215"/>
            <a:ext cx="15449973" cy="92337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1323AA76-C102-E04F-94AC-039D231F5C10}"/>
              </a:ext>
            </a:extLst>
          </p:cNvPr>
          <p:cNvSpPr>
            <a:spLocks noGrp="1"/>
          </p:cNvSpPr>
          <p:nvPr>
            <p:ph sz="half" idx="18"/>
          </p:nvPr>
        </p:nvSpPr>
        <p:spPr>
          <a:xfrm>
            <a:off x="567267" y="3076739"/>
            <a:ext cx="15123756" cy="92337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a:extLst>
              <a:ext uri="{FF2B5EF4-FFF2-40B4-BE49-F238E27FC236}">
                <a16:creationId xmlns:a16="http://schemas.microsoft.com/office/drawing/2014/main" id="{CBC597BA-3829-BD63-C61F-8E69AC56529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4" name="Rectangle 3">
            <a:extLst>
              <a:ext uri="{FF2B5EF4-FFF2-40B4-BE49-F238E27FC236}">
                <a16:creationId xmlns:a16="http://schemas.microsoft.com/office/drawing/2014/main" id="{26772B73-74E8-B755-1325-DEEF968C15AF}"/>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Design a Lorry Competition</a:t>
            </a:r>
          </a:p>
        </p:txBody>
      </p:sp>
      <p:sp>
        <p:nvSpPr>
          <p:cNvPr id="2" name="Rectangle 1">
            <a:extLst>
              <a:ext uri="{FF2B5EF4-FFF2-40B4-BE49-F238E27FC236}">
                <a16:creationId xmlns:a16="http://schemas.microsoft.com/office/drawing/2014/main" id="{4E765278-850A-BEA8-C7E7-6D81BC693D8D}"/>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B31B095-9EE6-0B85-1100-45F64852928E}"/>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Design a Meal Competition</a:t>
            </a:r>
          </a:p>
        </p:txBody>
      </p:sp>
      <p:sp>
        <p:nvSpPr>
          <p:cNvPr id="5" name="Rectangle 4">
            <a:extLst>
              <a:ext uri="{FF2B5EF4-FFF2-40B4-BE49-F238E27FC236}">
                <a16:creationId xmlns:a16="http://schemas.microsoft.com/office/drawing/2014/main" id="{90EBF972-6CF6-8450-5871-050658770D33}"/>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DF8C207C-6476-6B2D-C271-0EE2833AEC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1594602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48ADE34-1A59-4242-8962-4FD5B26B69D8}"/>
              </a:ext>
            </a:extLst>
          </p:cNvPr>
          <p:cNvSpPr>
            <a:spLocks noGrp="1"/>
          </p:cNvSpPr>
          <p:nvPr>
            <p:ph type="title"/>
          </p:nvPr>
        </p:nvSpPr>
        <p:spPr>
          <a:xfrm>
            <a:off x="567267" y="2099731"/>
            <a:ext cx="15123756" cy="618069"/>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5D004B11-50E0-5449-9EC9-952616276BD9}"/>
              </a:ext>
            </a:extLst>
          </p:cNvPr>
          <p:cNvSpPr>
            <a:spLocks noGrp="1"/>
          </p:cNvSpPr>
          <p:nvPr>
            <p:ph sz="half" idx="1"/>
          </p:nvPr>
        </p:nvSpPr>
        <p:spPr>
          <a:xfrm>
            <a:off x="567266" y="7321215"/>
            <a:ext cx="15449973" cy="92337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1323AA76-C102-E04F-94AC-039D231F5C10}"/>
              </a:ext>
            </a:extLst>
          </p:cNvPr>
          <p:cNvSpPr>
            <a:spLocks noGrp="1"/>
          </p:cNvSpPr>
          <p:nvPr>
            <p:ph sz="half" idx="18"/>
          </p:nvPr>
        </p:nvSpPr>
        <p:spPr>
          <a:xfrm>
            <a:off x="567267" y="3076739"/>
            <a:ext cx="15123756" cy="92337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3" name="Picture 2">
            <a:extLst>
              <a:ext uri="{FF2B5EF4-FFF2-40B4-BE49-F238E27FC236}">
                <a16:creationId xmlns:a16="http://schemas.microsoft.com/office/drawing/2014/main" id="{CBC597BA-3829-BD63-C61F-8E69AC56529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4" name="Rectangle 3">
            <a:extLst>
              <a:ext uri="{FF2B5EF4-FFF2-40B4-BE49-F238E27FC236}">
                <a16:creationId xmlns:a16="http://schemas.microsoft.com/office/drawing/2014/main" id="{26772B73-74E8-B755-1325-DEEF968C15AF}"/>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Design a Lorry Competition</a:t>
            </a:r>
          </a:p>
        </p:txBody>
      </p:sp>
      <p:sp>
        <p:nvSpPr>
          <p:cNvPr id="2" name="Rectangle 1">
            <a:extLst>
              <a:ext uri="{FF2B5EF4-FFF2-40B4-BE49-F238E27FC236}">
                <a16:creationId xmlns:a16="http://schemas.microsoft.com/office/drawing/2014/main" id="{4E765278-850A-BEA8-C7E7-6D81BC693D8D}"/>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B31B095-9EE6-0B85-1100-45F64852928E}"/>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7" name="Text Placeholder 6">
            <a:extLst>
              <a:ext uri="{FF2B5EF4-FFF2-40B4-BE49-F238E27FC236}">
                <a16:creationId xmlns:a16="http://schemas.microsoft.com/office/drawing/2014/main" id="{1088C1DA-DBF0-4C49-BE18-6D0DBDA8BBEE}"/>
              </a:ext>
            </a:extLst>
          </p:cNvPr>
          <p:cNvSpPr>
            <a:spLocks noGrp="1"/>
          </p:cNvSpPr>
          <p:nvPr>
            <p:ph type="body" sz="quarter" idx="19"/>
          </p:nvPr>
        </p:nvSpPr>
        <p:spPr>
          <a:xfrm>
            <a:off x="2087563" y="4892675"/>
            <a:ext cx="2043112" cy="4714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6">
            <a:extLst>
              <a:ext uri="{FF2B5EF4-FFF2-40B4-BE49-F238E27FC236}">
                <a16:creationId xmlns:a16="http://schemas.microsoft.com/office/drawing/2014/main" id="{A9CB3406-B25A-42B0-4E05-DCDAE8A666DB}"/>
              </a:ext>
            </a:extLst>
          </p:cNvPr>
          <p:cNvSpPr>
            <a:spLocks noGrp="1"/>
          </p:cNvSpPr>
          <p:nvPr>
            <p:ph type="body" sz="quarter" idx="20"/>
          </p:nvPr>
        </p:nvSpPr>
        <p:spPr>
          <a:xfrm>
            <a:off x="2087563" y="5708827"/>
            <a:ext cx="2043112" cy="4714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6">
            <a:extLst>
              <a:ext uri="{FF2B5EF4-FFF2-40B4-BE49-F238E27FC236}">
                <a16:creationId xmlns:a16="http://schemas.microsoft.com/office/drawing/2014/main" id="{CA496146-7C0D-4811-270E-5243CF81F61D}"/>
              </a:ext>
            </a:extLst>
          </p:cNvPr>
          <p:cNvSpPr>
            <a:spLocks noGrp="1"/>
          </p:cNvSpPr>
          <p:nvPr>
            <p:ph type="body" sz="quarter" idx="21"/>
          </p:nvPr>
        </p:nvSpPr>
        <p:spPr>
          <a:xfrm>
            <a:off x="4857619" y="4892675"/>
            <a:ext cx="2043112" cy="4714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6">
            <a:extLst>
              <a:ext uri="{FF2B5EF4-FFF2-40B4-BE49-F238E27FC236}">
                <a16:creationId xmlns:a16="http://schemas.microsoft.com/office/drawing/2014/main" id="{9A3CD878-51CE-6347-3A30-8FF736BD468B}"/>
              </a:ext>
            </a:extLst>
          </p:cNvPr>
          <p:cNvSpPr>
            <a:spLocks noGrp="1"/>
          </p:cNvSpPr>
          <p:nvPr>
            <p:ph type="body" sz="quarter" idx="22"/>
          </p:nvPr>
        </p:nvSpPr>
        <p:spPr>
          <a:xfrm>
            <a:off x="4857619" y="5708827"/>
            <a:ext cx="2043112" cy="4714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6">
            <a:extLst>
              <a:ext uri="{FF2B5EF4-FFF2-40B4-BE49-F238E27FC236}">
                <a16:creationId xmlns:a16="http://schemas.microsoft.com/office/drawing/2014/main" id="{F9C5C15D-79B8-62D8-CB2C-FDC345709996}"/>
              </a:ext>
            </a:extLst>
          </p:cNvPr>
          <p:cNvSpPr>
            <a:spLocks noGrp="1"/>
          </p:cNvSpPr>
          <p:nvPr>
            <p:ph type="body" sz="quarter" idx="23"/>
          </p:nvPr>
        </p:nvSpPr>
        <p:spPr>
          <a:xfrm>
            <a:off x="7768459" y="4892675"/>
            <a:ext cx="2043112" cy="4714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6">
            <a:extLst>
              <a:ext uri="{FF2B5EF4-FFF2-40B4-BE49-F238E27FC236}">
                <a16:creationId xmlns:a16="http://schemas.microsoft.com/office/drawing/2014/main" id="{A5D88A5D-7F39-7B42-D12C-D54B0856C35F}"/>
              </a:ext>
            </a:extLst>
          </p:cNvPr>
          <p:cNvSpPr>
            <a:spLocks noGrp="1"/>
          </p:cNvSpPr>
          <p:nvPr>
            <p:ph type="body" sz="quarter" idx="24"/>
          </p:nvPr>
        </p:nvSpPr>
        <p:spPr>
          <a:xfrm>
            <a:off x="7768459" y="5708827"/>
            <a:ext cx="2043112" cy="4714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a:extLst>
              <a:ext uri="{FF2B5EF4-FFF2-40B4-BE49-F238E27FC236}">
                <a16:creationId xmlns:a16="http://schemas.microsoft.com/office/drawing/2014/main" id="{BEB1E60F-3363-6A38-2EA3-D9AA5DD8A1F0}"/>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18D9D091-267F-B8E3-DD99-D07BAC1B03E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102611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48ADE34-1A59-4242-8962-4FD5B26B69D8}"/>
              </a:ext>
            </a:extLst>
          </p:cNvPr>
          <p:cNvSpPr>
            <a:spLocks noGrp="1"/>
          </p:cNvSpPr>
          <p:nvPr>
            <p:ph type="title"/>
          </p:nvPr>
        </p:nvSpPr>
        <p:spPr>
          <a:xfrm>
            <a:off x="567267" y="2099731"/>
            <a:ext cx="15123756" cy="618069"/>
          </a:xfrm>
        </p:spPr>
        <p:txBody>
          <a:bodyPr/>
          <a:lstStyle/>
          <a:p>
            <a:r>
              <a:rPr lang="en-GB"/>
              <a:t>Click to edit Master title style</a:t>
            </a:r>
            <a:endParaRPr lang="en-US"/>
          </a:p>
        </p:txBody>
      </p:sp>
      <p:pic>
        <p:nvPicPr>
          <p:cNvPr id="3" name="Picture 2">
            <a:extLst>
              <a:ext uri="{FF2B5EF4-FFF2-40B4-BE49-F238E27FC236}">
                <a16:creationId xmlns:a16="http://schemas.microsoft.com/office/drawing/2014/main" id="{CBC597BA-3829-BD63-C61F-8E69AC56529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2" name="Rectangle 1">
            <a:extLst>
              <a:ext uri="{FF2B5EF4-FFF2-40B4-BE49-F238E27FC236}">
                <a16:creationId xmlns:a16="http://schemas.microsoft.com/office/drawing/2014/main" id="{4E765278-850A-BEA8-C7E7-6D81BC693D8D}"/>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B31B095-9EE6-0B85-1100-45F64852928E}"/>
              </a:ext>
            </a:extLst>
          </p:cNvPr>
          <p:cNvSpPr txBox="1"/>
          <p:nvPr userDrawn="1"/>
        </p:nvSpPr>
        <p:spPr>
          <a:xfrm>
            <a:off x="626209" y="85919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7" name="Text Placeholder 6">
            <a:extLst>
              <a:ext uri="{FF2B5EF4-FFF2-40B4-BE49-F238E27FC236}">
                <a16:creationId xmlns:a16="http://schemas.microsoft.com/office/drawing/2014/main" id="{1088C1DA-DBF0-4C49-BE18-6D0DBDA8BBEE}"/>
              </a:ext>
            </a:extLst>
          </p:cNvPr>
          <p:cNvSpPr>
            <a:spLocks noGrp="1"/>
          </p:cNvSpPr>
          <p:nvPr>
            <p:ph type="body" sz="quarter" idx="19"/>
          </p:nvPr>
        </p:nvSpPr>
        <p:spPr>
          <a:xfrm>
            <a:off x="566564" y="3284564"/>
            <a:ext cx="4289611" cy="88421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6">
            <a:extLst>
              <a:ext uri="{FF2B5EF4-FFF2-40B4-BE49-F238E27FC236}">
                <a16:creationId xmlns:a16="http://schemas.microsoft.com/office/drawing/2014/main" id="{A9CB3406-B25A-42B0-4E05-DCDAE8A666DB}"/>
              </a:ext>
            </a:extLst>
          </p:cNvPr>
          <p:cNvSpPr>
            <a:spLocks noGrp="1"/>
          </p:cNvSpPr>
          <p:nvPr>
            <p:ph type="body" sz="quarter" idx="20"/>
          </p:nvPr>
        </p:nvSpPr>
        <p:spPr>
          <a:xfrm>
            <a:off x="626209" y="7133319"/>
            <a:ext cx="4289611" cy="88421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6">
            <a:extLst>
              <a:ext uri="{FF2B5EF4-FFF2-40B4-BE49-F238E27FC236}">
                <a16:creationId xmlns:a16="http://schemas.microsoft.com/office/drawing/2014/main" id="{44EE3937-1960-EA0D-B25D-CC31D4E7C4DD}"/>
              </a:ext>
            </a:extLst>
          </p:cNvPr>
          <p:cNvSpPr>
            <a:spLocks noGrp="1"/>
          </p:cNvSpPr>
          <p:nvPr>
            <p:ph type="body" sz="quarter" idx="21"/>
          </p:nvPr>
        </p:nvSpPr>
        <p:spPr>
          <a:xfrm>
            <a:off x="5983988" y="3284564"/>
            <a:ext cx="4289611" cy="88421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6">
            <a:extLst>
              <a:ext uri="{FF2B5EF4-FFF2-40B4-BE49-F238E27FC236}">
                <a16:creationId xmlns:a16="http://schemas.microsoft.com/office/drawing/2014/main" id="{9B7A2C3D-A88F-DFE7-9666-2567A72073ED}"/>
              </a:ext>
            </a:extLst>
          </p:cNvPr>
          <p:cNvSpPr>
            <a:spLocks noGrp="1"/>
          </p:cNvSpPr>
          <p:nvPr>
            <p:ph type="body" sz="quarter" idx="22"/>
          </p:nvPr>
        </p:nvSpPr>
        <p:spPr>
          <a:xfrm>
            <a:off x="5983988" y="7133319"/>
            <a:ext cx="4289611" cy="88421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6">
            <a:extLst>
              <a:ext uri="{FF2B5EF4-FFF2-40B4-BE49-F238E27FC236}">
                <a16:creationId xmlns:a16="http://schemas.microsoft.com/office/drawing/2014/main" id="{F52B186C-7C4A-58F8-0A6C-92203B772B7A}"/>
              </a:ext>
            </a:extLst>
          </p:cNvPr>
          <p:cNvSpPr>
            <a:spLocks noGrp="1"/>
          </p:cNvSpPr>
          <p:nvPr>
            <p:ph type="body" sz="quarter" idx="23"/>
          </p:nvPr>
        </p:nvSpPr>
        <p:spPr>
          <a:xfrm>
            <a:off x="11401412" y="3284564"/>
            <a:ext cx="4289611" cy="88421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6">
            <a:extLst>
              <a:ext uri="{FF2B5EF4-FFF2-40B4-BE49-F238E27FC236}">
                <a16:creationId xmlns:a16="http://schemas.microsoft.com/office/drawing/2014/main" id="{22035B20-311A-BE70-8D7C-5548C20E455E}"/>
              </a:ext>
            </a:extLst>
          </p:cNvPr>
          <p:cNvSpPr>
            <a:spLocks noGrp="1"/>
          </p:cNvSpPr>
          <p:nvPr>
            <p:ph type="body" sz="quarter" idx="24"/>
          </p:nvPr>
        </p:nvSpPr>
        <p:spPr>
          <a:xfrm>
            <a:off x="11401412" y="7133319"/>
            <a:ext cx="4289611" cy="88421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Rectangle 3">
            <a:extLst>
              <a:ext uri="{FF2B5EF4-FFF2-40B4-BE49-F238E27FC236}">
                <a16:creationId xmlns:a16="http://schemas.microsoft.com/office/drawing/2014/main" id="{A4796142-1A64-55BF-0037-653E91211490}"/>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37745AB-6DC0-53DE-346B-46457FA3ABB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689200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7267" y="1830659"/>
            <a:ext cx="14022170" cy="618069"/>
          </a:xfrm>
        </p:spPr>
        <p:txBody>
          <a:bodyPr/>
          <a:lstStyle/>
          <a:p>
            <a:r>
              <a:rPr lang="en-GB"/>
              <a:t>Click to edit Master title style</a:t>
            </a:r>
            <a:endParaRPr lang="en-US"/>
          </a:p>
        </p:txBody>
      </p:sp>
      <p:sp>
        <p:nvSpPr>
          <p:cNvPr id="3" name="Content Placeholder 2"/>
          <p:cNvSpPr>
            <a:spLocks noGrp="1"/>
          </p:cNvSpPr>
          <p:nvPr>
            <p:ph sz="half" idx="1"/>
          </p:nvPr>
        </p:nvSpPr>
        <p:spPr>
          <a:xfrm>
            <a:off x="567267" y="2795861"/>
            <a:ext cx="7459917" cy="584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Picture Placeholder 13">
            <a:extLst>
              <a:ext uri="{FF2B5EF4-FFF2-40B4-BE49-F238E27FC236}">
                <a16:creationId xmlns:a16="http://schemas.microsoft.com/office/drawing/2014/main" id="{C346B5A6-B42D-E74D-BB99-DE9924C83524}"/>
              </a:ext>
            </a:extLst>
          </p:cNvPr>
          <p:cNvSpPr>
            <a:spLocks noGrp="1"/>
          </p:cNvSpPr>
          <p:nvPr>
            <p:ph type="pic" sz="quarter" idx="13"/>
          </p:nvPr>
        </p:nvSpPr>
        <p:spPr>
          <a:xfrm>
            <a:off x="652462" y="5687567"/>
            <a:ext cx="4788000" cy="2495433"/>
          </a:xfrm>
        </p:spPr>
        <p:txBody>
          <a:bodyPr/>
          <a:lstStyle/>
          <a:p>
            <a:endParaRPr lang="en-US" dirty="0"/>
          </a:p>
        </p:txBody>
      </p:sp>
      <p:sp>
        <p:nvSpPr>
          <p:cNvPr id="15" name="Picture Placeholder 13">
            <a:extLst>
              <a:ext uri="{FF2B5EF4-FFF2-40B4-BE49-F238E27FC236}">
                <a16:creationId xmlns:a16="http://schemas.microsoft.com/office/drawing/2014/main" id="{DA6E1316-ABBF-DC4D-83A8-1B79D1DC1E91}"/>
              </a:ext>
            </a:extLst>
          </p:cNvPr>
          <p:cNvSpPr>
            <a:spLocks noGrp="1"/>
          </p:cNvSpPr>
          <p:nvPr>
            <p:ph type="pic" sz="quarter" idx="14"/>
          </p:nvPr>
        </p:nvSpPr>
        <p:spPr>
          <a:xfrm>
            <a:off x="5732462" y="5687567"/>
            <a:ext cx="4788000" cy="2495433"/>
          </a:xfrm>
        </p:spPr>
        <p:txBody>
          <a:bodyPr/>
          <a:lstStyle/>
          <a:p>
            <a:endParaRPr lang="en-US" dirty="0"/>
          </a:p>
        </p:txBody>
      </p:sp>
      <p:sp>
        <p:nvSpPr>
          <p:cNvPr id="16" name="Picture Placeholder 13">
            <a:extLst>
              <a:ext uri="{FF2B5EF4-FFF2-40B4-BE49-F238E27FC236}">
                <a16:creationId xmlns:a16="http://schemas.microsoft.com/office/drawing/2014/main" id="{5919A9B1-C89C-C843-B87C-9ED6F8D6BCD9}"/>
              </a:ext>
            </a:extLst>
          </p:cNvPr>
          <p:cNvSpPr>
            <a:spLocks noGrp="1"/>
          </p:cNvSpPr>
          <p:nvPr>
            <p:ph type="pic" sz="quarter" idx="15"/>
          </p:nvPr>
        </p:nvSpPr>
        <p:spPr>
          <a:xfrm>
            <a:off x="10795528" y="5687567"/>
            <a:ext cx="4788000" cy="2495433"/>
          </a:xfrm>
        </p:spPr>
        <p:txBody>
          <a:bodyPr/>
          <a:lstStyle/>
          <a:p>
            <a:endParaRPr lang="en-US" dirty="0"/>
          </a:p>
        </p:txBody>
      </p:sp>
      <p:sp>
        <p:nvSpPr>
          <p:cNvPr id="20" name="Content Placeholder 2">
            <a:extLst>
              <a:ext uri="{FF2B5EF4-FFF2-40B4-BE49-F238E27FC236}">
                <a16:creationId xmlns:a16="http://schemas.microsoft.com/office/drawing/2014/main" id="{F75A2CFB-368E-6D46-A0B8-CA49E53409D5}"/>
              </a:ext>
            </a:extLst>
          </p:cNvPr>
          <p:cNvSpPr>
            <a:spLocks noGrp="1"/>
          </p:cNvSpPr>
          <p:nvPr>
            <p:ph sz="half" idx="17"/>
          </p:nvPr>
        </p:nvSpPr>
        <p:spPr>
          <a:xfrm>
            <a:off x="652462" y="3749294"/>
            <a:ext cx="4804934" cy="1938274"/>
          </a:xfrm>
          <a:solidFill>
            <a:srgbClr val="FDC41F"/>
          </a:solidFill>
        </p:spPr>
        <p:txBody>
          <a:bodyPr lIns="251999" tIns="216000"/>
          <a:lstStyle>
            <a:lvl1pPr>
              <a:defRPr>
                <a:solidFill>
                  <a:srgbClr val="005286"/>
                </a:solidFill>
              </a:defRPr>
            </a:lvl1pPr>
            <a:lvl2pPr>
              <a:defRPr>
                <a:solidFill>
                  <a:srgbClr val="005286"/>
                </a:solidFill>
              </a:defRPr>
            </a:lvl2pPr>
            <a:lvl3pPr>
              <a:defRPr>
                <a:solidFill>
                  <a:srgbClr val="005286"/>
                </a:solidFill>
              </a:defRPr>
            </a:lvl3pPr>
            <a:lvl4pPr>
              <a:defRPr>
                <a:solidFill>
                  <a:srgbClr val="005286"/>
                </a:solidFill>
              </a:defRPr>
            </a:lvl4pPr>
            <a:lvl5pPr>
              <a:defRPr>
                <a:solidFill>
                  <a:srgbClr val="005286"/>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Content Placeholder 2">
            <a:extLst>
              <a:ext uri="{FF2B5EF4-FFF2-40B4-BE49-F238E27FC236}">
                <a16:creationId xmlns:a16="http://schemas.microsoft.com/office/drawing/2014/main" id="{B005BC7E-216D-134D-B66D-E35CC2078626}"/>
              </a:ext>
            </a:extLst>
          </p:cNvPr>
          <p:cNvSpPr>
            <a:spLocks noGrp="1"/>
          </p:cNvSpPr>
          <p:nvPr>
            <p:ph sz="half" idx="18"/>
          </p:nvPr>
        </p:nvSpPr>
        <p:spPr>
          <a:xfrm>
            <a:off x="5718238" y="3749294"/>
            <a:ext cx="4804934" cy="1938274"/>
          </a:xfrm>
          <a:solidFill>
            <a:srgbClr val="FDC41F"/>
          </a:solidFill>
        </p:spPr>
        <p:txBody>
          <a:bodyPr lIns="251999" tIns="216000"/>
          <a:lstStyle>
            <a:lvl1pPr>
              <a:defRPr>
                <a:solidFill>
                  <a:srgbClr val="005286"/>
                </a:solidFill>
              </a:defRPr>
            </a:lvl1pPr>
            <a:lvl2pPr>
              <a:defRPr>
                <a:solidFill>
                  <a:srgbClr val="005286"/>
                </a:solidFill>
              </a:defRPr>
            </a:lvl2pPr>
            <a:lvl3pPr>
              <a:defRPr>
                <a:solidFill>
                  <a:srgbClr val="005286"/>
                </a:solidFill>
              </a:defRPr>
            </a:lvl3pPr>
            <a:lvl4pPr>
              <a:defRPr>
                <a:solidFill>
                  <a:srgbClr val="005286"/>
                </a:solidFill>
              </a:defRPr>
            </a:lvl4pPr>
            <a:lvl5pPr>
              <a:defRPr>
                <a:solidFill>
                  <a:srgbClr val="005286"/>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Content Placeholder 2">
            <a:extLst>
              <a:ext uri="{FF2B5EF4-FFF2-40B4-BE49-F238E27FC236}">
                <a16:creationId xmlns:a16="http://schemas.microsoft.com/office/drawing/2014/main" id="{8B18B732-C3C2-6544-B1F4-87ACD7446454}"/>
              </a:ext>
            </a:extLst>
          </p:cNvPr>
          <p:cNvSpPr>
            <a:spLocks noGrp="1"/>
          </p:cNvSpPr>
          <p:nvPr>
            <p:ph sz="half" idx="19"/>
          </p:nvPr>
        </p:nvSpPr>
        <p:spPr>
          <a:xfrm>
            <a:off x="10784014" y="3757430"/>
            <a:ext cx="4804934" cy="1938274"/>
          </a:xfrm>
          <a:solidFill>
            <a:srgbClr val="FDC41F"/>
          </a:solidFill>
        </p:spPr>
        <p:txBody>
          <a:bodyPr lIns="251999" tIns="216000"/>
          <a:lstStyle>
            <a:lvl1pPr>
              <a:defRPr>
                <a:solidFill>
                  <a:srgbClr val="005286"/>
                </a:solidFill>
              </a:defRPr>
            </a:lvl1pPr>
            <a:lvl2pPr>
              <a:defRPr>
                <a:solidFill>
                  <a:srgbClr val="005286"/>
                </a:solidFill>
              </a:defRPr>
            </a:lvl2pPr>
            <a:lvl3pPr>
              <a:defRPr>
                <a:solidFill>
                  <a:srgbClr val="005286"/>
                </a:solidFill>
              </a:defRPr>
            </a:lvl3pPr>
            <a:lvl4pPr>
              <a:defRPr>
                <a:solidFill>
                  <a:srgbClr val="005286"/>
                </a:solidFill>
              </a:defRPr>
            </a:lvl4pPr>
            <a:lvl5pPr>
              <a:defRPr>
                <a:solidFill>
                  <a:srgbClr val="005286"/>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FAFEC00B-A1A7-A562-A4D5-3A0F34C88B7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7" name="Rectangle 6">
            <a:extLst>
              <a:ext uri="{FF2B5EF4-FFF2-40B4-BE49-F238E27FC236}">
                <a16:creationId xmlns:a16="http://schemas.microsoft.com/office/drawing/2014/main" id="{AFCB125C-3D0B-C007-FE21-D32F00CE3D8E}"/>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B7E5C04-3634-7B19-6602-0FF9346D74AC}"/>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5" name="Rectangle 4">
            <a:extLst>
              <a:ext uri="{FF2B5EF4-FFF2-40B4-BE49-F238E27FC236}">
                <a16:creationId xmlns:a16="http://schemas.microsoft.com/office/drawing/2014/main" id="{CD036CC7-4547-C688-C72F-1BA58DB2C248}"/>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9910FF63-A0EE-AFC8-9C06-031DB900295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3772248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4595F73-B381-3245-B9D4-C7005F7125A7}"/>
              </a:ext>
            </a:extLst>
          </p:cNvPr>
          <p:cNvSpPr>
            <a:spLocks noGrp="1"/>
          </p:cNvSpPr>
          <p:nvPr>
            <p:ph type="title"/>
          </p:nvPr>
        </p:nvSpPr>
        <p:spPr>
          <a:xfrm>
            <a:off x="567267" y="2099731"/>
            <a:ext cx="5274733" cy="618069"/>
          </a:xfrm>
        </p:spPr>
        <p:txBody>
          <a:bodyPr/>
          <a:lstStyle/>
          <a:p>
            <a:r>
              <a:rPr lang="en-GB"/>
              <a:t>Click to edit Master title style</a:t>
            </a:r>
            <a:endParaRPr lang="en-US"/>
          </a:p>
        </p:txBody>
      </p:sp>
      <p:sp>
        <p:nvSpPr>
          <p:cNvPr id="13" name="Content Placeholder 2">
            <a:extLst>
              <a:ext uri="{FF2B5EF4-FFF2-40B4-BE49-F238E27FC236}">
                <a16:creationId xmlns:a16="http://schemas.microsoft.com/office/drawing/2014/main" id="{8CCC256A-952D-1B40-A891-0A284AE08195}"/>
              </a:ext>
            </a:extLst>
          </p:cNvPr>
          <p:cNvSpPr>
            <a:spLocks noGrp="1"/>
          </p:cNvSpPr>
          <p:nvPr>
            <p:ph sz="half" idx="1"/>
          </p:nvPr>
        </p:nvSpPr>
        <p:spPr>
          <a:xfrm>
            <a:off x="567267" y="3064933"/>
            <a:ext cx="5046133" cy="3606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Picture Placeholder 13">
            <a:extLst>
              <a:ext uri="{FF2B5EF4-FFF2-40B4-BE49-F238E27FC236}">
                <a16:creationId xmlns:a16="http://schemas.microsoft.com/office/drawing/2014/main" id="{B59F8AB3-D103-AB4A-AC24-D8395D24FAD3}"/>
              </a:ext>
            </a:extLst>
          </p:cNvPr>
          <p:cNvSpPr>
            <a:spLocks noGrp="1"/>
          </p:cNvSpPr>
          <p:nvPr>
            <p:ph type="pic" sz="quarter" idx="16"/>
          </p:nvPr>
        </p:nvSpPr>
        <p:spPr>
          <a:xfrm>
            <a:off x="3624263" y="530"/>
            <a:ext cx="2514070" cy="2658003"/>
          </a:xfrm>
        </p:spPr>
        <p:txBody>
          <a:bodyPr/>
          <a:lstStyle/>
          <a:p>
            <a:endParaRPr lang="en-US" dirty="0"/>
          </a:p>
        </p:txBody>
      </p:sp>
      <p:sp>
        <p:nvSpPr>
          <p:cNvPr id="16" name="Picture Placeholder 15">
            <a:extLst>
              <a:ext uri="{FF2B5EF4-FFF2-40B4-BE49-F238E27FC236}">
                <a16:creationId xmlns:a16="http://schemas.microsoft.com/office/drawing/2014/main" id="{902988F1-2B1E-6B4D-BBC8-91822E9FB3E8}"/>
              </a:ext>
            </a:extLst>
          </p:cNvPr>
          <p:cNvSpPr>
            <a:spLocks noGrp="1"/>
          </p:cNvSpPr>
          <p:nvPr>
            <p:ph type="pic" sz="quarter" idx="17"/>
          </p:nvPr>
        </p:nvSpPr>
        <p:spPr>
          <a:xfrm>
            <a:off x="7002463" y="2065338"/>
            <a:ext cx="8593137" cy="5851525"/>
          </a:xfrm>
        </p:spPr>
        <p:txBody>
          <a:bodyPr/>
          <a:lstStyle/>
          <a:p>
            <a:endParaRPr lang="en-US" dirty="0"/>
          </a:p>
        </p:txBody>
      </p:sp>
      <p:sp>
        <p:nvSpPr>
          <p:cNvPr id="17" name="Picture Placeholder 15">
            <a:extLst>
              <a:ext uri="{FF2B5EF4-FFF2-40B4-BE49-F238E27FC236}">
                <a16:creationId xmlns:a16="http://schemas.microsoft.com/office/drawing/2014/main" id="{A7D9A0BF-A809-8249-84E1-241B363DC70D}"/>
              </a:ext>
            </a:extLst>
          </p:cNvPr>
          <p:cNvSpPr>
            <a:spLocks noGrp="1"/>
          </p:cNvSpPr>
          <p:nvPr>
            <p:ph type="pic" sz="quarter" idx="18"/>
          </p:nvPr>
        </p:nvSpPr>
        <p:spPr>
          <a:xfrm>
            <a:off x="5910264" y="888471"/>
            <a:ext cx="1972204" cy="7239529"/>
          </a:xfrm>
        </p:spPr>
        <p:txBody>
          <a:bodyPr/>
          <a:lstStyle/>
          <a:p>
            <a:endParaRPr lang="en-US" dirty="0"/>
          </a:p>
        </p:txBody>
      </p:sp>
      <p:sp>
        <p:nvSpPr>
          <p:cNvPr id="18" name="Picture Placeholder 15">
            <a:extLst>
              <a:ext uri="{FF2B5EF4-FFF2-40B4-BE49-F238E27FC236}">
                <a16:creationId xmlns:a16="http://schemas.microsoft.com/office/drawing/2014/main" id="{FCDA9E61-C63A-3A4C-87A6-5AACD7CBEF9E}"/>
              </a:ext>
            </a:extLst>
          </p:cNvPr>
          <p:cNvSpPr>
            <a:spLocks noGrp="1"/>
          </p:cNvSpPr>
          <p:nvPr>
            <p:ph type="pic" sz="quarter" idx="19"/>
          </p:nvPr>
        </p:nvSpPr>
        <p:spPr>
          <a:xfrm>
            <a:off x="13318067" y="2921000"/>
            <a:ext cx="2692401" cy="5207000"/>
          </a:xfrm>
        </p:spPr>
        <p:txBody>
          <a:bodyPr/>
          <a:lstStyle/>
          <a:p>
            <a:endParaRPr lang="en-US" dirty="0"/>
          </a:p>
        </p:txBody>
      </p:sp>
      <p:pic>
        <p:nvPicPr>
          <p:cNvPr id="2" name="Picture 1">
            <a:extLst>
              <a:ext uri="{FF2B5EF4-FFF2-40B4-BE49-F238E27FC236}">
                <a16:creationId xmlns:a16="http://schemas.microsoft.com/office/drawing/2014/main" id="{43F4E8AC-10C9-206F-F41B-BA724858D72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503" t="-8416" r="-2722" b="-9706"/>
          <a:stretch/>
        </p:blipFill>
        <p:spPr>
          <a:xfrm>
            <a:off x="12551134" y="567950"/>
            <a:ext cx="3129406" cy="874644"/>
          </a:xfrm>
          <a:prstGeom prst="rect">
            <a:avLst/>
          </a:prstGeom>
          <a:solidFill>
            <a:schemeClr val="bg1"/>
          </a:solidFill>
        </p:spPr>
      </p:pic>
      <p:sp>
        <p:nvSpPr>
          <p:cNvPr id="3" name="Rectangle 2">
            <a:extLst>
              <a:ext uri="{FF2B5EF4-FFF2-40B4-BE49-F238E27FC236}">
                <a16:creationId xmlns:a16="http://schemas.microsoft.com/office/drawing/2014/main" id="{A5333EF5-AD67-AA43-4037-B43747F7C665}"/>
              </a:ext>
            </a:extLst>
          </p:cNvPr>
          <p:cNvSpPr/>
          <p:nvPr userDrawn="1"/>
        </p:nvSpPr>
        <p:spPr>
          <a:xfrm>
            <a:off x="12364278" y="437322"/>
            <a:ext cx="3551997" cy="1105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800A1A29-BF08-818B-F4E5-01EAD33D9DC8}"/>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4" name="Rectangle 3">
            <a:extLst>
              <a:ext uri="{FF2B5EF4-FFF2-40B4-BE49-F238E27FC236}">
                <a16:creationId xmlns:a16="http://schemas.microsoft.com/office/drawing/2014/main" id="{7CE4FE37-D28B-229F-0266-17D911E907F8}"/>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93F003A-B445-5240-D50B-7993DCBF8419}"/>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6" name="Rectangle 5">
            <a:extLst>
              <a:ext uri="{FF2B5EF4-FFF2-40B4-BE49-F238E27FC236}">
                <a16:creationId xmlns:a16="http://schemas.microsoft.com/office/drawing/2014/main" id="{85E1CC63-3A15-CA91-C361-C5852082B9B2}"/>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5B15459C-D3CC-B68A-F188-E72E48BF414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3014941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A543ABB-A08C-864B-8125-16B80D37EA07}"/>
              </a:ext>
            </a:extLst>
          </p:cNvPr>
          <p:cNvSpPr>
            <a:spLocks noGrp="1"/>
          </p:cNvSpPr>
          <p:nvPr>
            <p:ph type="title"/>
          </p:nvPr>
        </p:nvSpPr>
        <p:spPr>
          <a:xfrm>
            <a:off x="547959" y="691287"/>
            <a:ext cx="11836400" cy="679450"/>
          </a:xfrm>
        </p:spPr>
        <p:txBody>
          <a:bodyPr lIns="0" tIns="0" rIns="0" bIns="0"/>
          <a:lstStyle/>
          <a:p>
            <a:r>
              <a:rPr lang="en-GB" dirty="0"/>
              <a:t>Click to edit Master title style</a:t>
            </a:r>
            <a:endParaRPr lang="en-US" dirty="0"/>
          </a:p>
        </p:txBody>
      </p:sp>
      <p:sp>
        <p:nvSpPr>
          <p:cNvPr id="12" name="Text Placeholder 9">
            <a:extLst>
              <a:ext uri="{FF2B5EF4-FFF2-40B4-BE49-F238E27FC236}">
                <a16:creationId xmlns:a16="http://schemas.microsoft.com/office/drawing/2014/main" id="{970E36A0-197D-1946-B7EB-7E540DBCECCC}"/>
              </a:ext>
            </a:extLst>
          </p:cNvPr>
          <p:cNvSpPr>
            <a:spLocks noGrp="1"/>
          </p:cNvSpPr>
          <p:nvPr>
            <p:ph type="body" sz="quarter" idx="11"/>
          </p:nvPr>
        </p:nvSpPr>
        <p:spPr>
          <a:xfrm>
            <a:off x="568325" y="1944142"/>
            <a:ext cx="15120938" cy="1293733"/>
          </a:xfrm>
        </p:spPr>
        <p:txBody>
          <a:bodyPr lIns="0" tIns="0" rIns="0" bIns="0" numCol="1" spcCol="360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a:extLst>
              <a:ext uri="{FF2B5EF4-FFF2-40B4-BE49-F238E27FC236}">
                <a16:creationId xmlns:a16="http://schemas.microsoft.com/office/drawing/2014/main" id="{F3A67767-44B6-311D-31FB-1B715832A61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2" name="Rectangle 1">
            <a:extLst>
              <a:ext uri="{FF2B5EF4-FFF2-40B4-BE49-F238E27FC236}">
                <a16:creationId xmlns:a16="http://schemas.microsoft.com/office/drawing/2014/main" id="{77CFD815-BEB0-672E-5DC0-14A05EED60E7}"/>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3CB3494-F792-6921-EC92-65F168275BCF}"/>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4" name="Rectangle 3">
            <a:extLst>
              <a:ext uri="{FF2B5EF4-FFF2-40B4-BE49-F238E27FC236}">
                <a16:creationId xmlns:a16="http://schemas.microsoft.com/office/drawing/2014/main" id="{ABE91A0C-D752-C066-0323-D9E3C69ABE13}"/>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512556E-B3DA-02C8-C4CE-74612A078F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1485882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A543ABB-A08C-864B-8125-16B80D37EA07}"/>
              </a:ext>
            </a:extLst>
          </p:cNvPr>
          <p:cNvSpPr>
            <a:spLocks noGrp="1"/>
          </p:cNvSpPr>
          <p:nvPr>
            <p:ph type="title"/>
          </p:nvPr>
        </p:nvSpPr>
        <p:spPr>
          <a:xfrm>
            <a:off x="547959" y="691287"/>
            <a:ext cx="11836400" cy="679450"/>
          </a:xfrm>
        </p:spPr>
        <p:txBody>
          <a:bodyPr lIns="0" tIns="0" rIns="0" bIns="0"/>
          <a:lstStyle/>
          <a:p>
            <a:r>
              <a:rPr lang="en-GB" dirty="0"/>
              <a:t>Click to edit Master title style</a:t>
            </a:r>
            <a:endParaRPr lang="en-US" dirty="0"/>
          </a:p>
        </p:txBody>
      </p:sp>
      <p:pic>
        <p:nvPicPr>
          <p:cNvPr id="5" name="Picture 4">
            <a:extLst>
              <a:ext uri="{FF2B5EF4-FFF2-40B4-BE49-F238E27FC236}">
                <a16:creationId xmlns:a16="http://schemas.microsoft.com/office/drawing/2014/main" id="{F3A67767-44B6-311D-31FB-1B715832A61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2" name="Rectangle 1">
            <a:extLst>
              <a:ext uri="{FF2B5EF4-FFF2-40B4-BE49-F238E27FC236}">
                <a16:creationId xmlns:a16="http://schemas.microsoft.com/office/drawing/2014/main" id="{77CFD815-BEB0-672E-5DC0-14A05EED60E7}"/>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3CB3494-F792-6921-EC92-65F168275BCF}"/>
              </a:ext>
            </a:extLst>
          </p:cNvPr>
          <p:cNvSpPr txBox="1"/>
          <p:nvPr userDrawn="1"/>
        </p:nvSpPr>
        <p:spPr>
          <a:xfrm>
            <a:off x="568008" y="8589253"/>
            <a:ext cx="4289611" cy="293721"/>
          </a:xfrm>
          <a:prstGeom prst="rect">
            <a:avLst/>
          </a:prstGeom>
          <a:solidFill>
            <a:schemeClr val="bg1"/>
          </a:solidFill>
        </p:spPr>
        <p:txBody>
          <a:bodyPr wrap="square" lIns="0" tIns="0" rIns="0" bIns="108000" rtlCol="0">
            <a:spAutoFit/>
          </a:bodyPr>
          <a:lstStyle/>
          <a:p>
            <a:pPr marL="0" lvl="0" indent="0" algn="l" rtl="0">
              <a:lnSpc>
                <a:spcPct val="10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6" name="Text Placeholder 5">
            <a:extLst>
              <a:ext uri="{FF2B5EF4-FFF2-40B4-BE49-F238E27FC236}">
                <a16:creationId xmlns:a16="http://schemas.microsoft.com/office/drawing/2014/main" id="{8E694B7C-6A01-C1B9-D402-EFB9D76B2BEE}"/>
              </a:ext>
            </a:extLst>
          </p:cNvPr>
          <p:cNvSpPr>
            <a:spLocks noGrp="1"/>
          </p:cNvSpPr>
          <p:nvPr>
            <p:ph type="body" sz="quarter" idx="10"/>
          </p:nvPr>
        </p:nvSpPr>
        <p:spPr>
          <a:xfrm>
            <a:off x="568326" y="2294825"/>
            <a:ext cx="4835470" cy="1339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5" name="Text Placeholder 5">
            <a:extLst>
              <a:ext uri="{FF2B5EF4-FFF2-40B4-BE49-F238E27FC236}">
                <a16:creationId xmlns:a16="http://schemas.microsoft.com/office/drawing/2014/main" id="{F66DDE8E-3DB3-EE37-095D-521BB6CB9EF8}"/>
              </a:ext>
            </a:extLst>
          </p:cNvPr>
          <p:cNvSpPr>
            <a:spLocks noGrp="1"/>
          </p:cNvSpPr>
          <p:nvPr>
            <p:ph type="body" sz="quarter" idx="15"/>
          </p:nvPr>
        </p:nvSpPr>
        <p:spPr>
          <a:xfrm>
            <a:off x="5714626" y="2294825"/>
            <a:ext cx="4835470" cy="1339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8" name="Text Placeholder 5">
            <a:extLst>
              <a:ext uri="{FF2B5EF4-FFF2-40B4-BE49-F238E27FC236}">
                <a16:creationId xmlns:a16="http://schemas.microsoft.com/office/drawing/2014/main" id="{343B4865-7DF6-F151-74E6-C4096C0F1F2B}"/>
              </a:ext>
            </a:extLst>
          </p:cNvPr>
          <p:cNvSpPr>
            <a:spLocks noGrp="1"/>
          </p:cNvSpPr>
          <p:nvPr>
            <p:ph type="body" sz="quarter" idx="18"/>
          </p:nvPr>
        </p:nvSpPr>
        <p:spPr>
          <a:xfrm>
            <a:off x="10860926" y="2294825"/>
            <a:ext cx="4835470" cy="1339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4" name="Text Placeholder 5">
            <a:extLst>
              <a:ext uri="{FF2B5EF4-FFF2-40B4-BE49-F238E27FC236}">
                <a16:creationId xmlns:a16="http://schemas.microsoft.com/office/drawing/2014/main" id="{EEBED108-24CB-49B8-EAD8-F91B829E83CB}"/>
              </a:ext>
            </a:extLst>
          </p:cNvPr>
          <p:cNvSpPr>
            <a:spLocks noGrp="1"/>
          </p:cNvSpPr>
          <p:nvPr>
            <p:ph type="body" sz="quarter" idx="19"/>
          </p:nvPr>
        </p:nvSpPr>
        <p:spPr>
          <a:xfrm>
            <a:off x="568326" y="3951023"/>
            <a:ext cx="4835470" cy="1339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5" name="Text Placeholder 5">
            <a:extLst>
              <a:ext uri="{FF2B5EF4-FFF2-40B4-BE49-F238E27FC236}">
                <a16:creationId xmlns:a16="http://schemas.microsoft.com/office/drawing/2014/main" id="{C178FADD-49D0-242A-3B18-97F3136A8D4C}"/>
              </a:ext>
            </a:extLst>
          </p:cNvPr>
          <p:cNvSpPr>
            <a:spLocks noGrp="1"/>
          </p:cNvSpPr>
          <p:nvPr>
            <p:ph type="body" sz="quarter" idx="20"/>
          </p:nvPr>
        </p:nvSpPr>
        <p:spPr>
          <a:xfrm>
            <a:off x="5714626" y="3951023"/>
            <a:ext cx="4835470" cy="1339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6" name="Text Placeholder 5">
            <a:extLst>
              <a:ext uri="{FF2B5EF4-FFF2-40B4-BE49-F238E27FC236}">
                <a16:creationId xmlns:a16="http://schemas.microsoft.com/office/drawing/2014/main" id="{9DD32A3D-0FCC-626B-7500-8E143167F0EF}"/>
              </a:ext>
            </a:extLst>
          </p:cNvPr>
          <p:cNvSpPr>
            <a:spLocks noGrp="1"/>
          </p:cNvSpPr>
          <p:nvPr>
            <p:ph type="body" sz="quarter" idx="21"/>
          </p:nvPr>
        </p:nvSpPr>
        <p:spPr>
          <a:xfrm>
            <a:off x="10860926" y="3951023"/>
            <a:ext cx="4835470" cy="1339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7" name="Text Placeholder 5">
            <a:extLst>
              <a:ext uri="{FF2B5EF4-FFF2-40B4-BE49-F238E27FC236}">
                <a16:creationId xmlns:a16="http://schemas.microsoft.com/office/drawing/2014/main" id="{6732EA7D-41AB-69C5-3F54-FF24D1D447F5}"/>
              </a:ext>
            </a:extLst>
          </p:cNvPr>
          <p:cNvSpPr>
            <a:spLocks noGrp="1"/>
          </p:cNvSpPr>
          <p:nvPr>
            <p:ph type="body" sz="quarter" idx="22"/>
          </p:nvPr>
        </p:nvSpPr>
        <p:spPr>
          <a:xfrm>
            <a:off x="547959" y="5596070"/>
            <a:ext cx="4835470" cy="1339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8" name="Text Placeholder 5">
            <a:extLst>
              <a:ext uri="{FF2B5EF4-FFF2-40B4-BE49-F238E27FC236}">
                <a16:creationId xmlns:a16="http://schemas.microsoft.com/office/drawing/2014/main" id="{F6C69E62-3450-2F28-9B9E-E361B7A9C023}"/>
              </a:ext>
            </a:extLst>
          </p:cNvPr>
          <p:cNvSpPr>
            <a:spLocks noGrp="1"/>
          </p:cNvSpPr>
          <p:nvPr>
            <p:ph type="body" sz="quarter" idx="23"/>
          </p:nvPr>
        </p:nvSpPr>
        <p:spPr>
          <a:xfrm>
            <a:off x="5694259" y="5596070"/>
            <a:ext cx="4835470" cy="1339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9" name="Text Placeholder 5">
            <a:extLst>
              <a:ext uri="{FF2B5EF4-FFF2-40B4-BE49-F238E27FC236}">
                <a16:creationId xmlns:a16="http://schemas.microsoft.com/office/drawing/2014/main" id="{9D9EE705-C342-40FA-79E1-00EA5C32F981}"/>
              </a:ext>
            </a:extLst>
          </p:cNvPr>
          <p:cNvSpPr>
            <a:spLocks noGrp="1"/>
          </p:cNvSpPr>
          <p:nvPr>
            <p:ph type="body" sz="quarter" idx="24"/>
          </p:nvPr>
        </p:nvSpPr>
        <p:spPr>
          <a:xfrm>
            <a:off x="10840559" y="5596070"/>
            <a:ext cx="4835470" cy="1339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3" name="Text Placeholder 5">
            <a:extLst>
              <a:ext uri="{FF2B5EF4-FFF2-40B4-BE49-F238E27FC236}">
                <a16:creationId xmlns:a16="http://schemas.microsoft.com/office/drawing/2014/main" id="{69B6472C-AE31-8A9E-E19B-968A3743C660}"/>
              </a:ext>
            </a:extLst>
          </p:cNvPr>
          <p:cNvSpPr>
            <a:spLocks noGrp="1"/>
          </p:cNvSpPr>
          <p:nvPr>
            <p:ph type="body" sz="quarter" idx="25"/>
          </p:nvPr>
        </p:nvSpPr>
        <p:spPr>
          <a:xfrm>
            <a:off x="2986061" y="7223043"/>
            <a:ext cx="4835470" cy="1339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4" name="Text Placeholder 5">
            <a:extLst>
              <a:ext uri="{FF2B5EF4-FFF2-40B4-BE49-F238E27FC236}">
                <a16:creationId xmlns:a16="http://schemas.microsoft.com/office/drawing/2014/main" id="{177C1A60-06C8-0B5B-6236-A93936072462}"/>
              </a:ext>
            </a:extLst>
          </p:cNvPr>
          <p:cNvSpPr>
            <a:spLocks noGrp="1"/>
          </p:cNvSpPr>
          <p:nvPr>
            <p:ph type="body" sz="quarter" idx="26"/>
          </p:nvPr>
        </p:nvSpPr>
        <p:spPr>
          <a:xfrm>
            <a:off x="8145594" y="7223043"/>
            <a:ext cx="4835470" cy="1339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Rectangle 7">
            <a:extLst>
              <a:ext uri="{FF2B5EF4-FFF2-40B4-BE49-F238E27FC236}">
                <a16:creationId xmlns:a16="http://schemas.microsoft.com/office/drawing/2014/main" id="{152A2B8A-9D0F-A56B-3CC4-B8D11F939601}"/>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32A4394-8216-7F6A-783F-6D7BD5E0CCD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1694042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902988F1-2B1E-6B4D-BBC8-91822E9FB3E8}"/>
              </a:ext>
            </a:extLst>
          </p:cNvPr>
          <p:cNvSpPr>
            <a:spLocks noGrp="1"/>
          </p:cNvSpPr>
          <p:nvPr>
            <p:ph type="pic" sz="quarter" idx="17"/>
          </p:nvPr>
        </p:nvSpPr>
        <p:spPr>
          <a:xfrm>
            <a:off x="8265722" y="2065338"/>
            <a:ext cx="7308000" cy="5851525"/>
          </a:xfrm>
        </p:spPr>
        <p:txBody>
          <a:bodyPr lIns="0" tIns="0" rIns="0" bIns="0"/>
          <a:lstStyle/>
          <a:p>
            <a:endParaRPr lang="en-US" dirty="0"/>
          </a:p>
        </p:txBody>
      </p:sp>
      <p:sp>
        <p:nvSpPr>
          <p:cNvPr id="12" name="Title 1">
            <a:extLst>
              <a:ext uri="{FF2B5EF4-FFF2-40B4-BE49-F238E27FC236}">
                <a16:creationId xmlns:a16="http://schemas.microsoft.com/office/drawing/2014/main" id="{44595F73-B381-3245-B9D4-C7005F7125A7}"/>
              </a:ext>
            </a:extLst>
          </p:cNvPr>
          <p:cNvSpPr>
            <a:spLocks noGrp="1"/>
          </p:cNvSpPr>
          <p:nvPr>
            <p:ph type="title"/>
          </p:nvPr>
        </p:nvSpPr>
        <p:spPr>
          <a:xfrm>
            <a:off x="567267" y="2099731"/>
            <a:ext cx="5274733" cy="618069"/>
          </a:xfrm>
        </p:spPr>
        <p:txBody>
          <a:bodyPr lIns="108000" tIns="0" rIns="0" bIns="0"/>
          <a:lstStyle/>
          <a:p>
            <a:r>
              <a:rPr lang="en-GB" dirty="0"/>
              <a:t>Click to edit Master title style</a:t>
            </a:r>
            <a:endParaRPr lang="en-US" dirty="0"/>
          </a:p>
        </p:txBody>
      </p:sp>
      <p:sp>
        <p:nvSpPr>
          <p:cNvPr id="7" name="Content Placeholder 2">
            <a:extLst>
              <a:ext uri="{FF2B5EF4-FFF2-40B4-BE49-F238E27FC236}">
                <a16:creationId xmlns:a16="http://schemas.microsoft.com/office/drawing/2014/main" id="{278A5978-CAEA-A348-979C-C3D129A8E576}"/>
              </a:ext>
            </a:extLst>
          </p:cNvPr>
          <p:cNvSpPr>
            <a:spLocks noGrp="1"/>
          </p:cNvSpPr>
          <p:nvPr>
            <p:ph sz="half" idx="1"/>
          </p:nvPr>
        </p:nvSpPr>
        <p:spPr>
          <a:xfrm>
            <a:off x="567267" y="3064933"/>
            <a:ext cx="7308000" cy="4851930"/>
          </a:xfrm>
        </p:spPr>
        <p:txBody>
          <a:bodyPr lIns="108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3" name="Picture 2">
            <a:extLst>
              <a:ext uri="{FF2B5EF4-FFF2-40B4-BE49-F238E27FC236}">
                <a16:creationId xmlns:a16="http://schemas.microsoft.com/office/drawing/2014/main" id="{353B06A6-B759-CD12-D6FD-0EAE30D933F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8" name="Rectangle 7">
            <a:extLst>
              <a:ext uri="{FF2B5EF4-FFF2-40B4-BE49-F238E27FC236}">
                <a16:creationId xmlns:a16="http://schemas.microsoft.com/office/drawing/2014/main" id="{BEA8816C-5598-FE4C-A78C-F2A6A265DD9C}"/>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0DF93B3-E799-9B15-C28D-8A7121455351}"/>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Design a Meal Competition</a:t>
            </a:r>
          </a:p>
        </p:txBody>
      </p:sp>
      <p:sp>
        <p:nvSpPr>
          <p:cNvPr id="2" name="Rectangle 1">
            <a:extLst>
              <a:ext uri="{FF2B5EF4-FFF2-40B4-BE49-F238E27FC236}">
                <a16:creationId xmlns:a16="http://schemas.microsoft.com/office/drawing/2014/main" id="{5F7687B6-9515-D891-0206-A88C0D2FF04C}"/>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8AA4B56-BF32-F3D0-8E92-11D8A761D91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1529610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0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4595F73-B381-3245-B9D4-C7005F7125A7}"/>
              </a:ext>
            </a:extLst>
          </p:cNvPr>
          <p:cNvSpPr>
            <a:spLocks noGrp="1"/>
          </p:cNvSpPr>
          <p:nvPr>
            <p:ph type="title"/>
          </p:nvPr>
        </p:nvSpPr>
        <p:spPr>
          <a:xfrm>
            <a:off x="567267" y="2099731"/>
            <a:ext cx="5274733" cy="618069"/>
          </a:xfrm>
        </p:spPr>
        <p:txBody>
          <a:bodyPr lIns="108000" tIns="0" rIns="0" bIns="0"/>
          <a:lstStyle/>
          <a:p>
            <a:r>
              <a:rPr lang="en-GB" dirty="0"/>
              <a:t>Click to edit Master title style</a:t>
            </a:r>
            <a:endParaRPr lang="en-US" dirty="0"/>
          </a:p>
        </p:txBody>
      </p:sp>
      <p:sp>
        <p:nvSpPr>
          <p:cNvPr id="7" name="Content Placeholder 2">
            <a:extLst>
              <a:ext uri="{FF2B5EF4-FFF2-40B4-BE49-F238E27FC236}">
                <a16:creationId xmlns:a16="http://schemas.microsoft.com/office/drawing/2014/main" id="{278A5978-CAEA-A348-979C-C3D129A8E576}"/>
              </a:ext>
            </a:extLst>
          </p:cNvPr>
          <p:cNvSpPr>
            <a:spLocks noGrp="1"/>
          </p:cNvSpPr>
          <p:nvPr>
            <p:ph sz="half" idx="1"/>
          </p:nvPr>
        </p:nvSpPr>
        <p:spPr>
          <a:xfrm>
            <a:off x="567267" y="3064933"/>
            <a:ext cx="7308000" cy="4851930"/>
          </a:xfrm>
        </p:spPr>
        <p:txBody>
          <a:bodyPr lIns="108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3" name="Picture 2">
            <a:extLst>
              <a:ext uri="{FF2B5EF4-FFF2-40B4-BE49-F238E27FC236}">
                <a16:creationId xmlns:a16="http://schemas.microsoft.com/office/drawing/2014/main" id="{353B06A6-B759-CD12-D6FD-0EAE30D933F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8" name="Rectangle 7">
            <a:extLst>
              <a:ext uri="{FF2B5EF4-FFF2-40B4-BE49-F238E27FC236}">
                <a16:creationId xmlns:a16="http://schemas.microsoft.com/office/drawing/2014/main" id="{BEA8816C-5598-FE4C-A78C-F2A6A265DD9C}"/>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0DF93B3-E799-9B15-C28D-8A7121455351}"/>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Design a Meal Competition</a:t>
            </a:r>
          </a:p>
        </p:txBody>
      </p:sp>
      <p:sp>
        <p:nvSpPr>
          <p:cNvPr id="2" name="Rectangle 1">
            <a:extLst>
              <a:ext uri="{FF2B5EF4-FFF2-40B4-BE49-F238E27FC236}">
                <a16:creationId xmlns:a16="http://schemas.microsoft.com/office/drawing/2014/main" id="{5F7687B6-9515-D891-0206-A88C0D2FF04C}"/>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8AA4B56-BF32-F3D0-8E92-11D8A761D91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
        <p:nvSpPr>
          <p:cNvPr id="5" name="Content Placeholder 2">
            <a:extLst>
              <a:ext uri="{FF2B5EF4-FFF2-40B4-BE49-F238E27FC236}">
                <a16:creationId xmlns:a16="http://schemas.microsoft.com/office/drawing/2014/main" id="{F687F74A-1332-9C4F-E08A-62A35D0C707A}"/>
              </a:ext>
            </a:extLst>
          </p:cNvPr>
          <p:cNvSpPr>
            <a:spLocks noGrp="1"/>
          </p:cNvSpPr>
          <p:nvPr>
            <p:ph sz="half" idx="10"/>
          </p:nvPr>
        </p:nvSpPr>
        <p:spPr>
          <a:xfrm>
            <a:off x="8381263" y="3064933"/>
            <a:ext cx="7308000" cy="4851930"/>
          </a:xfrm>
        </p:spPr>
        <p:txBody>
          <a:bodyPr lIns="108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530737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4595F73-B381-3245-B9D4-C7005F7125A7}"/>
              </a:ext>
            </a:extLst>
          </p:cNvPr>
          <p:cNvSpPr>
            <a:spLocks noGrp="1"/>
          </p:cNvSpPr>
          <p:nvPr>
            <p:ph type="title"/>
          </p:nvPr>
        </p:nvSpPr>
        <p:spPr>
          <a:xfrm>
            <a:off x="567267" y="2099731"/>
            <a:ext cx="5274733" cy="618069"/>
          </a:xfrm>
        </p:spPr>
        <p:txBody>
          <a:bodyPr lIns="90000" tIns="0" rIns="0" bIns="0"/>
          <a:lstStyle/>
          <a:p>
            <a:r>
              <a:rPr lang="en-GB" dirty="0"/>
              <a:t>Click to edit Master title style</a:t>
            </a:r>
            <a:endParaRPr lang="en-US" dirty="0"/>
          </a:p>
        </p:txBody>
      </p:sp>
      <p:sp>
        <p:nvSpPr>
          <p:cNvPr id="7" name="Content Placeholder 2">
            <a:extLst>
              <a:ext uri="{FF2B5EF4-FFF2-40B4-BE49-F238E27FC236}">
                <a16:creationId xmlns:a16="http://schemas.microsoft.com/office/drawing/2014/main" id="{278A5978-CAEA-A348-979C-C3D129A8E576}"/>
              </a:ext>
            </a:extLst>
          </p:cNvPr>
          <p:cNvSpPr>
            <a:spLocks noGrp="1"/>
          </p:cNvSpPr>
          <p:nvPr>
            <p:ph sz="half" idx="1"/>
          </p:nvPr>
        </p:nvSpPr>
        <p:spPr>
          <a:xfrm>
            <a:off x="567267" y="3111189"/>
            <a:ext cx="7308000" cy="4805673"/>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3" name="Picture 2">
            <a:extLst>
              <a:ext uri="{FF2B5EF4-FFF2-40B4-BE49-F238E27FC236}">
                <a16:creationId xmlns:a16="http://schemas.microsoft.com/office/drawing/2014/main" id="{353B06A6-B759-CD12-D6FD-0EAE30D933F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8" name="Rectangle 7">
            <a:extLst>
              <a:ext uri="{FF2B5EF4-FFF2-40B4-BE49-F238E27FC236}">
                <a16:creationId xmlns:a16="http://schemas.microsoft.com/office/drawing/2014/main" id="{BEA8816C-5598-FE4C-A78C-F2A6A265DD9C}"/>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0DF93B3-E799-9B15-C28D-8A7121455351}"/>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2" name="Rectangle 1">
            <a:extLst>
              <a:ext uri="{FF2B5EF4-FFF2-40B4-BE49-F238E27FC236}">
                <a16:creationId xmlns:a16="http://schemas.microsoft.com/office/drawing/2014/main" id="{E4985902-778A-F274-68EE-6136C1DE2D5F}"/>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37A93F1-F69C-4A3D-746D-821348414F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1433577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4595F73-B381-3245-B9D4-C7005F7125A7}"/>
              </a:ext>
            </a:extLst>
          </p:cNvPr>
          <p:cNvSpPr>
            <a:spLocks noGrp="1"/>
          </p:cNvSpPr>
          <p:nvPr>
            <p:ph type="title"/>
          </p:nvPr>
        </p:nvSpPr>
        <p:spPr>
          <a:xfrm>
            <a:off x="567267" y="2099731"/>
            <a:ext cx="14201156" cy="618069"/>
          </a:xfrm>
        </p:spPr>
        <p:txBody>
          <a:bodyPr lIns="90000" tIns="0" rIns="0" bIns="0"/>
          <a:lstStyle/>
          <a:p>
            <a:r>
              <a:rPr lang="en-GB" dirty="0"/>
              <a:t>Click to edit Master title style</a:t>
            </a:r>
            <a:endParaRPr lang="en-US" dirty="0"/>
          </a:p>
        </p:txBody>
      </p:sp>
      <p:sp>
        <p:nvSpPr>
          <p:cNvPr id="7" name="Content Placeholder 2">
            <a:extLst>
              <a:ext uri="{FF2B5EF4-FFF2-40B4-BE49-F238E27FC236}">
                <a16:creationId xmlns:a16="http://schemas.microsoft.com/office/drawing/2014/main" id="{278A5978-CAEA-A348-979C-C3D129A8E576}"/>
              </a:ext>
            </a:extLst>
          </p:cNvPr>
          <p:cNvSpPr>
            <a:spLocks noGrp="1"/>
          </p:cNvSpPr>
          <p:nvPr>
            <p:ph sz="half" idx="1"/>
          </p:nvPr>
        </p:nvSpPr>
        <p:spPr>
          <a:xfrm>
            <a:off x="567267" y="3111189"/>
            <a:ext cx="7308000" cy="4805673"/>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3" name="Picture 2">
            <a:extLst>
              <a:ext uri="{FF2B5EF4-FFF2-40B4-BE49-F238E27FC236}">
                <a16:creationId xmlns:a16="http://schemas.microsoft.com/office/drawing/2014/main" id="{353B06A6-B759-CD12-D6FD-0EAE30D933F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8" name="Rectangle 7">
            <a:extLst>
              <a:ext uri="{FF2B5EF4-FFF2-40B4-BE49-F238E27FC236}">
                <a16:creationId xmlns:a16="http://schemas.microsoft.com/office/drawing/2014/main" id="{BEA8816C-5598-FE4C-A78C-F2A6A265DD9C}"/>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0DF93B3-E799-9B15-C28D-8A7121455351}"/>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2" name="Rectangle 1">
            <a:extLst>
              <a:ext uri="{FF2B5EF4-FFF2-40B4-BE49-F238E27FC236}">
                <a16:creationId xmlns:a16="http://schemas.microsoft.com/office/drawing/2014/main" id="{3E31B6B5-21EF-C10E-1E4F-06E40FF319FA}"/>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B1E7EAF-3E8F-1BB6-64AF-70FCB6190CD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368111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C597BA-3829-BD63-C61F-8E69AC56529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4" name="Rectangle 3">
            <a:extLst>
              <a:ext uri="{FF2B5EF4-FFF2-40B4-BE49-F238E27FC236}">
                <a16:creationId xmlns:a16="http://schemas.microsoft.com/office/drawing/2014/main" id="{26772B73-74E8-B755-1325-DEEF968C15AF}"/>
              </a:ext>
            </a:extLst>
          </p:cNvPr>
          <p:cNvSpPr/>
          <p:nvPr userDrawn="1"/>
        </p:nvSpPr>
        <p:spPr>
          <a:xfrm>
            <a:off x="566565" y="8554998"/>
            <a:ext cx="2204450" cy="276999"/>
          </a:xfrm>
          <a:prstGeom prst="rect">
            <a:avLst/>
          </a:prstGeom>
          <a:solidFill>
            <a:schemeClr val="bg1"/>
          </a:solidFill>
        </p:spPr>
        <p:txBody>
          <a:bodyPr wrap="none">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Design a Lorry Competition</a:t>
            </a:r>
          </a:p>
        </p:txBody>
      </p:sp>
      <p:sp>
        <p:nvSpPr>
          <p:cNvPr id="2" name="Rectangle 1">
            <a:extLst>
              <a:ext uri="{FF2B5EF4-FFF2-40B4-BE49-F238E27FC236}">
                <a16:creationId xmlns:a16="http://schemas.microsoft.com/office/drawing/2014/main" id="{4E765278-850A-BEA8-C7E7-6D81BC693D8D}"/>
              </a:ext>
            </a:extLst>
          </p:cNvPr>
          <p:cNvSpPr/>
          <p:nvPr userDrawn="1"/>
        </p:nvSpPr>
        <p:spPr>
          <a:xfrm>
            <a:off x="10744543" y="8563035"/>
            <a:ext cx="4946480" cy="293721"/>
          </a:xfrm>
          <a:prstGeom prst="rect">
            <a:avLst/>
          </a:prstGeom>
          <a:solidFill>
            <a:schemeClr val="bg1"/>
          </a:solidFill>
        </p:spPr>
        <p:txBody>
          <a:bodyPr wrap="square" lIns="0" tIns="0" rIns="0" bIns="108000">
            <a:spAutoFit/>
          </a:body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B31B095-9EE6-0B85-1100-45F64852928E}"/>
              </a:ext>
            </a:extLst>
          </p:cNvPr>
          <p:cNvSpPr txBox="1"/>
          <p:nvPr userDrawn="1"/>
        </p:nvSpPr>
        <p:spPr>
          <a:xfrm>
            <a:off x="568008" y="8589253"/>
            <a:ext cx="4289611" cy="275254"/>
          </a:xfrm>
          <a:prstGeom prst="rect">
            <a:avLst/>
          </a:prstGeom>
          <a:solidFill>
            <a:schemeClr val="bg1"/>
          </a:solidFill>
        </p:spPr>
        <p:txBody>
          <a:bodyPr wrap="square" lIns="0" tIns="0" rIns="0" bIns="108000" rtlCol="0">
            <a:spAutoFit/>
          </a:bodyPr>
          <a:lstStyle/>
          <a:p>
            <a:pPr marL="0" lvl="0" indent="0" algn="l" rtl="0">
              <a:lnSpc>
                <a:spcPct val="90000"/>
              </a:lnSpc>
              <a:spcBef>
                <a:spcPts val="0"/>
              </a:spcBef>
              <a:spcAft>
                <a:spcPts val="0"/>
              </a:spcAft>
              <a:buClr>
                <a:schemeClr val="dk1"/>
              </a:buClr>
              <a:buSzPts val="2400"/>
              <a:buNone/>
            </a:pPr>
            <a:r>
              <a:rPr lang="en-GB" sz="1200" b="1" dirty="0">
                <a:solidFill>
                  <a:srgbClr val="005286"/>
                </a:solidFill>
                <a:latin typeface="Arial" panose="020B0604020202020204" pitchFamily="34" charset="0"/>
                <a:cs typeface="Arial" panose="020B0604020202020204" pitchFamily="34" charset="0"/>
              </a:rPr>
              <a:t>Games Time Menu</a:t>
            </a:r>
          </a:p>
        </p:txBody>
      </p:sp>
      <p:sp>
        <p:nvSpPr>
          <p:cNvPr id="8" name="Title 1">
            <a:extLst>
              <a:ext uri="{FF2B5EF4-FFF2-40B4-BE49-F238E27FC236}">
                <a16:creationId xmlns:a16="http://schemas.microsoft.com/office/drawing/2014/main" id="{2EF9C1B2-ACA1-7CCE-E989-BF0D6B12B481}"/>
              </a:ext>
            </a:extLst>
          </p:cNvPr>
          <p:cNvSpPr>
            <a:spLocks noGrp="1"/>
          </p:cNvSpPr>
          <p:nvPr>
            <p:ph type="title"/>
          </p:nvPr>
        </p:nvSpPr>
        <p:spPr>
          <a:xfrm>
            <a:off x="567267" y="2099731"/>
            <a:ext cx="14201156" cy="618069"/>
          </a:xfrm>
        </p:spPr>
        <p:txBody>
          <a:bodyPr lIns="90000" tIns="0" rIns="0" bIns="0"/>
          <a:lstStyle/>
          <a:p>
            <a:r>
              <a:rPr lang="en-GB" dirty="0"/>
              <a:t>Click to edit Master title style</a:t>
            </a:r>
            <a:endParaRPr lang="en-US" dirty="0"/>
          </a:p>
        </p:txBody>
      </p:sp>
      <p:sp>
        <p:nvSpPr>
          <p:cNvPr id="9" name="Content Placeholder 2">
            <a:extLst>
              <a:ext uri="{FF2B5EF4-FFF2-40B4-BE49-F238E27FC236}">
                <a16:creationId xmlns:a16="http://schemas.microsoft.com/office/drawing/2014/main" id="{8EFB5C14-BA76-7106-7521-1E100E0ABBDB}"/>
              </a:ext>
            </a:extLst>
          </p:cNvPr>
          <p:cNvSpPr>
            <a:spLocks noGrp="1"/>
          </p:cNvSpPr>
          <p:nvPr>
            <p:ph sz="half" idx="1"/>
          </p:nvPr>
        </p:nvSpPr>
        <p:spPr>
          <a:xfrm>
            <a:off x="567267" y="3111189"/>
            <a:ext cx="7308000" cy="4805673"/>
          </a:xfrm>
        </p:spPr>
        <p:txBody>
          <a:bodyPr lIns="9000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Rectangle 4">
            <a:extLst>
              <a:ext uri="{FF2B5EF4-FFF2-40B4-BE49-F238E27FC236}">
                <a16:creationId xmlns:a16="http://schemas.microsoft.com/office/drawing/2014/main" id="{7E1E5828-4C09-6E51-1D6A-2BA9666566E1}"/>
              </a:ext>
            </a:extLst>
          </p:cNvPr>
          <p:cNvSpPr/>
          <p:nvPr userDrawn="1"/>
        </p:nvSpPr>
        <p:spPr>
          <a:xfrm>
            <a:off x="12652375" y="472170"/>
            <a:ext cx="3149600" cy="1013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D8A9586-2E87-38A0-DD80-607FE7A82C6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04775" y="582735"/>
            <a:ext cx="2884488" cy="714581"/>
          </a:xfrm>
          <a:prstGeom prst="rect">
            <a:avLst/>
          </a:prstGeom>
        </p:spPr>
      </p:pic>
    </p:spTree>
    <p:extLst>
      <p:ext uri="{BB962C8B-B14F-4D97-AF65-F5344CB8AC3E}">
        <p14:creationId xmlns:p14="http://schemas.microsoft.com/office/powerpoint/2010/main" val="147326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709" y="908049"/>
            <a:ext cx="14022170" cy="1346202"/>
          </a:xfrm>
          <a:prstGeom prst="rect">
            <a:avLst/>
          </a:prstGeom>
        </p:spPr>
        <p:txBody>
          <a:bodyPr vert="horz" lIns="90000" tIns="45720" rIns="91440" bIns="45720" rtlCol="0" anchor="t">
            <a:noAutofit/>
          </a:bodyPr>
          <a:lstStyle/>
          <a:p>
            <a:r>
              <a:rPr lang="en-GB"/>
              <a:t>CLICK TO EDIT MASTER TITLE STYLE</a:t>
            </a:r>
            <a:endParaRPr lang="en-US"/>
          </a:p>
        </p:txBody>
      </p:sp>
      <p:sp>
        <p:nvSpPr>
          <p:cNvPr id="3" name="Text Placeholder 2"/>
          <p:cNvSpPr>
            <a:spLocks noGrp="1"/>
          </p:cNvSpPr>
          <p:nvPr>
            <p:ph type="body" idx="1"/>
          </p:nvPr>
        </p:nvSpPr>
        <p:spPr>
          <a:xfrm>
            <a:off x="1117709" y="2434167"/>
            <a:ext cx="14022170" cy="5801784"/>
          </a:xfrm>
          <a:prstGeom prst="rect">
            <a:avLst/>
          </a:prstGeom>
        </p:spPr>
        <p:txBody>
          <a:bodyPr vert="horz" lIns="9000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4"/>
          </p:nvPr>
        </p:nvSpPr>
        <p:spPr>
          <a:xfrm>
            <a:off x="11481922" y="8475134"/>
            <a:ext cx="3657957" cy="486833"/>
          </a:xfrm>
          <a:prstGeom prst="rect">
            <a:avLst/>
          </a:prstGeom>
        </p:spPr>
        <p:txBody>
          <a:bodyPr vert="horz" lIns="91440" tIns="45720" rIns="91440" bIns="45720" rtlCol="0" anchor="ctr"/>
          <a:lstStyle>
            <a:lvl1pPr algn="r">
              <a:defRPr sz="1200" b="1" i="0">
                <a:solidFill>
                  <a:srgbClr val="005286"/>
                </a:solidFill>
                <a:latin typeface="Arial" panose="020B0604020202020204" pitchFamily="34" charset="0"/>
                <a:cs typeface="Arial" panose="020B0604020202020204" pitchFamily="34" charset="0"/>
              </a:defRPr>
            </a:lvl1pPr>
          </a:lstStyle>
          <a:p>
            <a:fld id="{A91E669E-E8BF-314F-B7AE-3AA95440BB25}" type="slidenum">
              <a:rPr lang="en-US" smtClean="0"/>
              <a:pPr/>
              <a:t>‹#›</a:t>
            </a:fld>
            <a:endParaRPr lang="en-US" sz="1200" dirty="0"/>
          </a:p>
        </p:txBody>
      </p:sp>
    </p:spTree>
    <p:extLst>
      <p:ext uri="{BB962C8B-B14F-4D97-AF65-F5344CB8AC3E}">
        <p14:creationId xmlns:p14="http://schemas.microsoft.com/office/powerpoint/2010/main" val="1655395616"/>
      </p:ext>
    </p:extLst>
  </p:cSld>
  <p:clrMap bg1="lt1" tx1="dk1" bg2="lt2" tx2="dk2" accent1="accent1" accent2="accent2" accent3="accent3" accent4="accent4" accent5="accent5" accent6="accent6" hlink="hlink" folHlink="folHlink"/>
  <p:sldLayoutIdLst>
    <p:sldLayoutId id="2147483663" r:id="rId1"/>
    <p:sldLayoutId id="2147483661" r:id="rId2"/>
    <p:sldLayoutId id="2147483690" r:id="rId3"/>
    <p:sldLayoutId id="2147483691" r:id="rId4"/>
    <p:sldLayoutId id="2147483679" r:id="rId5"/>
    <p:sldLayoutId id="2147483708" r:id="rId6"/>
    <p:sldLayoutId id="2147483692" r:id="rId7"/>
    <p:sldLayoutId id="2147483693" r:id="rId8"/>
    <p:sldLayoutId id="2147483704" r:id="rId9"/>
    <p:sldLayoutId id="2147483694" r:id="rId10"/>
    <p:sldLayoutId id="2147483699" r:id="rId11"/>
    <p:sldLayoutId id="2147483706" r:id="rId12"/>
    <p:sldLayoutId id="2147483698" r:id="rId13"/>
    <p:sldLayoutId id="2147483705" r:id="rId14"/>
    <p:sldLayoutId id="2147483702" r:id="rId15"/>
    <p:sldLayoutId id="2147483703" r:id="rId16"/>
    <p:sldLayoutId id="2147483685" r:id="rId17"/>
    <p:sldLayoutId id="2147483665" r:id="rId18"/>
    <p:sldLayoutId id="2147483707" r:id="rId19"/>
    <p:sldLayoutId id="2147483686" r:id="rId20"/>
    <p:sldLayoutId id="2147483700" r:id="rId21"/>
    <p:sldLayoutId id="2147483701" r:id="rId22"/>
    <p:sldLayoutId id="2147483695" r:id="rId23"/>
    <p:sldLayoutId id="2147483696" r:id="rId24"/>
    <p:sldLayoutId id="2147483697" r:id="rId25"/>
    <p:sldLayoutId id="2147483664" r:id="rId26"/>
    <p:sldLayoutId id="2147483689" r:id="rId27"/>
  </p:sldLayoutIdLst>
  <p:txStyles>
    <p:titleStyle>
      <a:lvl1pPr algn="l" defTabSz="1219170" rtl="0" eaLnBrk="1" latinLnBrk="0" hangingPunct="1">
        <a:lnSpc>
          <a:spcPct val="90000"/>
        </a:lnSpc>
        <a:spcBef>
          <a:spcPct val="0"/>
        </a:spcBef>
        <a:buNone/>
        <a:defRPr sz="4400" b="1" i="0" kern="1200">
          <a:solidFill>
            <a:srgbClr val="00B0DB"/>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userDrawn="1">
          <p15:clr>
            <a:srgbClr val="F26B43"/>
          </p15:clr>
        </p15:guide>
        <p15:guide id="2" pos="358" userDrawn="1">
          <p15:clr>
            <a:srgbClr val="F26B43"/>
          </p15:clr>
        </p15:guide>
        <p15:guide id="3" pos="988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hyperlink" Target="http://www.getseteatfresh.co.uk/designamea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emf"/></Relationships>
</file>

<file path=ppt/slides/_rels/slide2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5.emf"/><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5.emf"/><Relationship Id="rId7"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jpeg"/></Relationships>
</file>

<file path=ppt/slides/_rels/slide23.xml.rels><?xml version="1.0" encoding="UTF-8" standalone="yes"?>
<Relationships xmlns="http://schemas.openxmlformats.org/package/2006/relationships"><Relationship Id="rId8" Type="http://schemas.openxmlformats.org/officeDocument/2006/relationships/image" Target="../media/image61.emf"/><Relationship Id="rId13" Type="http://schemas.openxmlformats.org/officeDocument/2006/relationships/image" Target="../media/image66.emf"/><Relationship Id="rId18" Type="http://schemas.openxmlformats.org/officeDocument/2006/relationships/image" Target="../media/image71.emf"/><Relationship Id="rId26" Type="http://schemas.openxmlformats.org/officeDocument/2006/relationships/image" Target="../media/image79.emf"/><Relationship Id="rId3" Type="http://schemas.openxmlformats.org/officeDocument/2006/relationships/image" Target="../media/image4.png"/><Relationship Id="rId21" Type="http://schemas.openxmlformats.org/officeDocument/2006/relationships/image" Target="../media/image74.emf"/><Relationship Id="rId7" Type="http://schemas.openxmlformats.org/officeDocument/2006/relationships/image" Target="../media/image60.emf"/><Relationship Id="rId12" Type="http://schemas.openxmlformats.org/officeDocument/2006/relationships/image" Target="../media/image65.emf"/><Relationship Id="rId17" Type="http://schemas.openxmlformats.org/officeDocument/2006/relationships/image" Target="../media/image70.emf"/><Relationship Id="rId25" Type="http://schemas.openxmlformats.org/officeDocument/2006/relationships/image" Target="../media/image78.emf"/><Relationship Id="rId2" Type="http://schemas.openxmlformats.org/officeDocument/2006/relationships/notesSlide" Target="../notesSlides/notesSlide23.xml"/><Relationship Id="rId16" Type="http://schemas.openxmlformats.org/officeDocument/2006/relationships/image" Target="../media/image69.emf"/><Relationship Id="rId20" Type="http://schemas.openxmlformats.org/officeDocument/2006/relationships/image" Target="../media/image73.emf"/><Relationship Id="rId29" Type="http://schemas.openxmlformats.org/officeDocument/2006/relationships/image" Target="../media/image82.emf"/><Relationship Id="rId1" Type="http://schemas.openxmlformats.org/officeDocument/2006/relationships/slideLayout" Target="../slideLayouts/slideLayout5.xml"/><Relationship Id="rId6" Type="http://schemas.openxmlformats.org/officeDocument/2006/relationships/image" Target="../media/image59.emf"/><Relationship Id="rId11" Type="http://schemas.openxmlformats.org/officeDocument/2006/relationships/image" Target="../media/image64.emf"/><Relationship Id="rId24" Type="http://schemas.openxmlformats.org/officeDocument/2006/relationships/image" Target="../media/image77.emf"/><Relationship Id="rId5" Type="http://schemas.openxmlformats.org/officeDocument/2006/relationships/image" Target="../media/image58.emf"/><Relationship Id="rId15" Type="http://schemas.openxmlformats.org/officeDocument/2006/relationships/image" Target="../media/image68.emf"/><Relationship Id="rId23" Type="http://schemas.openxmlformats.org/officeDocument/2006/relationships/image" Target="../media/image76.emf"/><Relationship Id="rId28" Type="http://schemas.openxmlformats.org/officeDocument/2006/relationships/image" Target="../media/image81.emf"/><Relationship Id="rId10" Type="http://schemas.openxmlformats.org/officeDocument/2006/relationships/image" Target="../media/image63.emf"/><Relationship Id="rId19" Type="http://schemas.openxmlformats.org/officeDocument/2006/relationships/image" Target="../media/image72.emf"/><Relationship Id="rId31" Type="http://schemas.openxmlformats.org/officeDocument/2006/relationships/image" Target="../media/image84.emf"/><Relationship Id="rId4" Type="http://schemas.openxmlformats.org/officeDocument/2006/relationships/image" Target="../media/image45.emf"/><Relationship Id="rId9" Type="http://schemas.openxmlformats.org/officeDocument/2006/relationships/image" Target="../media/image62.emf"/><Relationship Id="rId14" Type="http://schemas.openxmlformats.org/officeDocument/2006/relationships/image" Target="../media/image67.emf"/><Relationship Id="rId22" Type="http://schemas.openxmlformats.org/officeDocument/2006/relationships/image" Target="../media/image75.emf"/><Relationship Id="rId27" Type="http://schemas.openxmlformats.org/officeDocument/2006/relationships/image" Target="../media/image80.emf"/><Relationship Id="rId30" Type="http://schemas.openxmlformats.org/officeDocument/2006/relationships/image" Target="../media/image83.emf"/></Relationships>
</file>

<file path=ppt/slides/_rels/slide2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emf"/></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445274-F3A6-AE64-2EAC-1206AFBA544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68625"/>
          <a:stretch/>
        </p:blipFill>
        <p:spPr>
          <a:xfrm>
            <a:off x="10933234" y="-2734106"/>
            <a:ext cx="5386885" cy="11878106"/>
          </a:xfrm>
          <a:prstGeom prst="rect">
            <a:avLst/>
          </a:prstGeom>
        </p:spPr>
      </p:pic>
      <p:pic>
        <p:nvPicPr>
          <p:cNvPr id="7" name="Picture 6">
            <a:extLst>
              <a:ext uri="{FF2B5EF4-FFF2-40B4-BE49-F238E27FC236}">
                <a16:creationId xmlns:a16="http://schemas.microsoft.com/office/drawing/2014/main" id="{6C14833A-2CDB-15EB-E313-D137CD88188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16418" y="2099731"/>
            <a:ext cx="6766753" cy="7044269"/>
          </a:xfrm>
          <a:prstGeom prst="rect">
            <a:avLst/>
          </a:prstGeom>
        </p:spPr>
      </p:pic>
      <p:sp>
        <p:nvSpPr>
          <p:cNvPr id="2" name="Title 1">
            <a:extLst>
              <a:ext uri="{FF2B5EF4-FFF2-40B4-BE49-F238E27FC236}">
                <a16:creationId xmlns:a16="http://schemas.microsoft.com/office/drawing/2014/main" id="{2CC61AF4-9D3B-9449-B0B3-D4A914BC4F50}"/>
              </a:ext>
            </a:extLst>
          </p:cNvPr>
          <p:cNvSpPr>
            <a:spLocks noGrp="1"/>
          </p:cNvSpPr>
          <p:nvPr>
            <p:ph type="title"/>
          </p:nvPr>
        </p:nvSpPr>
        <p:spPr>
          <a:xfrm>
            <a:off x="493871" y="1372900"/>
            <a:ext cx="7699910" cy="4441370"/>
          </a:xfrm>
        </p:spPr>
        <p:txBody>
          <a:bodyPr anchor="ctr"/>
          <a:lstStyle/>
          <a:p>
            <a:pPr>
              <a:lnSpc>
                <a:spcPct val="100000"/>
              </a:lnSpc>
            </a:pPr>
            <a:r>
              <a:rPr lang="en-US" sz="8800" dirty="0">
                <a:latin typeface="Arial"/>
                <a:cs typeface="Arial"/>
              </a:rPr>
              <a:t>Design a Meal Competition</a:t>
            </a:r>
          </a:p>
        </p:txBody>
      </p:sp>
      <p:pic>
        <p:nvPicPr>
          <p:cNvPr id="5" name="Picture 4" descr="A fruit falling into a black background&#10;&#10;Description automatically generated with medium confidence">
            <a:extLst>
              <a:ext uri="{FF2B5EF4-FFF2-40B4-BE49-F238E27FC236}">
                <a16:creationId xmlns:a16="http://schemas.microsoft.com/office/drawing/2014/main" id="{7AA04F43-13DA-5E72-0AAA-B9F15FBE6E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2193841" y="1986455"/>
            <a:ext cx="7910259" cy="8242448"/>
          </a:xfrm>
          <a:prstGeom prst="rect">
            <a:avLst/>
          </a:prstGeom>
        </p:spPr>
      </p:pic>
      <p:pic>
        <p:nvPicPr>
          <p:cNvPr id="9" name="Picture 8" descr="Broccoli and carrots falling into water with bubbles&#10;&#10;Description automatically generated">
            <a:extLst>
              <a:ext uri="{FF2B5EF4-FFF2-40B4-BE49-F238E27FC236}">
                <a16:creationId xmlns:a16="http://schemas.microsoft.com/office/drawing/2014/main" id="{806EE743-45A3-D250-B666-50D5E5EE2D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700019">
            <a:off x="7936444" y="-1746152"/>
            <a:ext cx="8227328" cy="6964934"/>
          </a:xfrm>
          <a:prstGeom prst="rect">
            <a:avLst/>
          </a:prstGeom>
        </p:spPr>
      </p:pic>
    </p:spTree>
    <p:extLst>
      <p:ext uri="{BB962C8B-B14F-4D97-AF65-F5344CB8AC3E}">
        <p14:creationId xmlns:p14="http://schemas.microsoft.com/office/powerpoint/2010/main" val="11570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F4573-9BAB-1697-13D6-F058C052A9F7}"/>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F740D203-2058-5685-D009-9014BB52BCE0}"/>
              </a:ext>
            </a:extLst>
          </p:cNvPr>
          <p:cNvSpPr>
            <a:spLocks noGrp="1"/>
          </p:cNvSpPr>
          <p:nvPr>
            <p:ph type="title"/>
          </p:nvPr>
        </p:nvSpPr>
        <p:spPr>
          <a:solidFill>
            <a:schemeClr val="bg1"/>
          </a:solidFill>
        </p:spPr>
        <p:txBody>
          <a:bodyPr/>
          <a:lstStyle/>
          <a:p>
            <a:r>
              <a:rPr lang="en-US" dirty="0"/>
              <a:t>Meet the athletes</a:t>
            </a:r>
          </a:p>
        </p:txBody>
      </p:sp>
      <p:sp>
        <p:nvSpPr>
          <p:cNvPr id="9" name="Content Placeholder 8">
            <a:extLst>
              <a:ext uri="{FF2B5EF4-FFF2-40B4-BE49-F238E27FC236}">
                <a16:creationId xmlns:a16="http://schemas.microsoft.com/office/drawing/2014/main" id="{CCB7A968-A440-102C-D594-D03A192C1259}"/>
              </a:ext>
            </a:extLst>
          </p:cNvPr>
          <p:cNvSpPr>
            <a:spLocks noGrp="1"/>
          </p:cNvSpPr>
          <p:nvPr>
            <p:ph sz="half" idx="1"/>
          </p:nvPr>
        </p:nvSpPr>
        <p:spPr>
          <a:xfrm>
            <a:off x="740166" y="3691466"/>
            <a:ext cx="4085833" cy="3988330"/>
          </a:xfrm>
          <a:solidFill>
            <a:srgbClr val="FDC41F"/>
          </a:solidFill>
        </p:spPr>
        <p:txBody>
          <a:bodyPr lIns="180000" tIns="180000" rIns="180000" bIns="180000"/>
          <a:lstStyle/>
          <a:p>
            <a:r>
              <a:rPr lang="en-US" b="1" dirty="0"/>
              <a:t>Helen Glover</a:t>
            </a:r>
          </a:p>
          <a:p>
            <a:pPr>
              <a:lnSpc>
                <a:spcPct val="100000"/>
              </a:lnSpc>
            </a:pPr>
            <a:r>
              <a:rPr lang="en-US" sz="2400" b="1" dirty="0"/>
              <a:t>Rowing</a:t>
            </a:r>
          </a:p>
          <a:p>
            <a:pPr marL="457200" indent="-457200">
              <a:lnSpc>
                <a:spcPct val="100000"/>
              </a:lnSpc>
              <a:buFont typeface="Arial" panose="020B0604020202020204" pitchFamily="34" charset="0"/>
              <a:buChar char="•"/>
            </a:pPr>
            <a:r>
              <a:rPr lang="en-US" sz="2000" dirty="0"/>
              <a:t>My favourite vegetables are carrots and spinach.</a:t>
            </a:r>
          </a:p>
          <a:p>
            <a:pPr marL="457200" indent="-457200">
              <a:lnSpc>
                <a:spcPct val="100000"/>
              </a:lnSpc>
              <a:buFont typeface="Arial" panose="020B0604020202020204" pitchFamily="34" charset="0"/>
              <a:buChar char="•"/>
            </a:pPr>
            <a:r>
              <a:rPr lang="en-US" sz="2000" dirty="0"/>
              <a:t>I need lots of </a:t>
            </a:r>
            <a:r>
              <a:rPr lang="en-US" sz="2000" b="1" dirty="0"/>
              <a:t>energy</a:t>
            </a:r>
            <a:r>
              <a:rPr lang="en-US" sz="2000" dirty="0"/>
              <a:t> before I compete.</a:t>
            </a:r>
          </a:p>
          <a:p>
            <a:pPr marL="457200" indent="-457200">
              <a:lnSpc>
                <a:spcPct val="100000"/>
              </a:lnSpc>
              <a:buFont typeface="Arial" panose="020B0604020202020204" pitchFamily="34" charset="0"/>
              <a:buChar char="•"/>
            </a:pPr>
            <a:r>
              <a:rPr lang="en-US" sz="2000" dirty="0"/>
              <a:t>My dad owns an </a:t>
            </a:r>
            <a:br>
              <a:rPr lang="en-US" sz="2000" dirty="0"/>
            </a:br>
            <a:r>
              <a:rPr lang="en-US" sz="2000" dirty="0"/>
              <a:t>ice-cream shop in my hometown in Cornwall! </a:t>
            </a:r>
          </a:p>
          <a:p>
            <a:endParaRPr lang="en-US" sz="2000" dirty="0"/>
          </a:p>
          <a:p>
            <a:endParaRPr lang="en-US" dirty="0"/>
          </a:p>
        </p:txBody>
      </p:sp>
      <p:sp>
        <p:nvSpPr>
          <p:cNvPr id="10" name="Content Placeholder 9">
            <a:extLst>
              <a:ext uri="{FF2B5EF4-FFF2-40B4-BE49-F238E27FC236}">
                <a16:creationId xmlns:a16="http://schemas.microsoft.com/office/drawing/2014/main" id="{B11DBE04-FF4F-87AE-CFF0-C49A0DA4386B}"/>
              </a:ext>
            </a:extLst>
          </p:cNvPr>
          <p:cNvSpPr>
            <a:spLocks noGrp="1"/>
          </p:cNvSpPr>
          <p:nvPr>
            <p:ph sz="half" idx="10"/>
          </p:nvPr>
        </p:nvSpPr>
        <p:spPr>
          <a:xfrm>
            <a:off x="11548534" y="3691466"/>
            <a:ext cx="4081716" cy="3988330"/>
          </a:xfrm>
          <a:solidFill>
            <a:srgbClr val="005286"/>
          </a:solidFill>
        </p:spPr>
        <p:txBody>
          <a:bodyPr vert="horz" lIns="144000" tIns="144000" rIns="144000" bIns="108000" rtlCol="0" anchor="t">
            <a:noAutofit/>
          </a:bodyPr>
          <a:lstStyle/>
          <a:p>
            <a:r>
              <a:rPr lang="en-US" b="1" dirty="0">
                <a:solidFill>
                  <a:schemeClr val="bg1"/>
                </a:solidFill>
              </a:rPr>
              <a:t>Oliver Lam-Watson</a:t>
            </a:r>
          </a:p>
          <a:p>
            <a:pPr>
              <a:lnSpc>
                <a:spcPct val="100000"/>
              </a:lnSpc>
            </a:pPr>
            <a:r>
              <a:rPr lang="en-US" sz="2400" b="1" dirty="0">
                <a:solidFill>
                  <a:schemeClr val="bg1"/>
                </a:solidFill>
              </a:rPr>
              <a:t>Wheelchair Fencing</a:t>
            </a:r>
          </a:p>
          <a:p>
            <a:pPr marL="457200" indent="-457200">
              <a:lnSpc>
                <a:spcPct val="100000"/>
              </a:lnSpc>
              <a:buFont typeface="Arial" panose="020B0604020202020204" pitchFamily="34" charset="0"/>
              <a:buChar char="•"/>
            </a:pPr>
            <a:r>
              <a:rPr lang="en-US" sz="1800" dirty="0">
                <a:solidFill>
                  <a:schemeClr val="bg1"/>
                </a:solidFill>
                <a:latin typeface="Arial"/>
                <a:cs typeface="Arial"/>
              </a:rPr>
              <a:t>My favourite vegetables are aubergines and radishes!</a:t>
            </a:r>
          </a:p>
          <a:p>
            <a:pPr marL="457200" indent="-457200">
              <a:lnSpc>
                <a:spcPct val="100000"/>
              </a:lnSpc>
              <a:buFont typeface="Arial" panose="020B0604020202020204" pitchFamily="34" charset="0"/>
              <a:buChar char="•"/>
            </a:pPr>
            <a:r>
              <a:rPr lang="en-US" sz="1800" dirty="0">
                <a:solidFill>
                  <a:schemeClr val="bg1"/>
                </a:solidFill>
                <a:latin typeface="Arial"/>
                <a:cs typeface="Arial"/>
              </a:rPr>
              <a:t>I need lots and </a:t>
            </a:r>
            <a:r>
              <a:rPr lang="en-US" sz="1800" b="1" dirty="0">
                <a:solidFill>
                  <a:schemeClr val="bg1"/>
                </a:solidFill>
                <a:latin typeface="Arial"/>
                <a:cs typeface="Arial"/>
              </a:rPr>
              <a:t>vitamins </a:t>
            </a:r>
            <a:r>
              <a:rPr lang="en-US" sz="1800" dirty="0">
                <a:solidFill>
                  <a:schemeClr val="bg1"/>
                </a:solidFill>
                <a:latin typeface="Arial"/>
                <a:cs typeface="Arial"/>
              </a:rPr>
              <a:t>and </a:t>
            </a:r>
            <a:r>
              <a:rPr lang="en-US" sz="1800" b="1" dirty="0">
                <a:solidFill>
                  <a:schemeClr val="bg1"/>
                </a:solidFill>
                <a:latin typeface="Arial"/>
                <a:cs typeface="Arial"/>
              </a:rPr>
              <a:t>minerals </a:t>
            </a:r>
            <a:r>
              <a:rPr lang="en-US" sz="1800" dirty="0">
                <a:solidFill>
                  <a:schemeClr val="bg1"/>
                </a:solidFill>
                <a:latin typeface="Arial"/>
                <a:cs typeface="Arial"/>
              </a:rPr>
              <a:t>– and fruits and water to stay </a:t>
            </a:r>
            <a:r>
              <a:rPr lang="en-US" sz="1800" b="1" dirty="0">
                <a:solidFill>
                  <a:schemeClr val="bg1"/>
                </a:solidFill>
                <a:latin typeface="Arial"/>
                <a:cs typeface="Arial"/>
              </a:rPr>
              <a:t>hydrated </a:t>
            </a:r>
            <a:r>
              <a:rPr lang="en-US" sz="1800" dirty="0">
                <a:solidFill>
                  <a:schemeClr val="bg1"/>
                </a:solidFill>
                <a:latin typeface="Arial"/>
                <a:cs typeface="Arial"/>
              </a:rPr>
              <a:t>when it gets sweaty in my fencing gear!</a:t>
            </a:r>
            <a:endParaRPr lang="en-US" sz="1800" dirty="0">
              <a:solidFill>
                <a:schemeClr val="bg1"/>
              </a:solidFill>
            </a:endParaRPr>
          </a:p>
          <a:p>
            <a:pPr marL="457200" indent="-457200">
              <a:lnSpc>
                <a:spcPct val="100000"/>
              </a:lnSpc>
              <a:buFont typeface="Arial" panose="020B0604020202020204" pitchFamily="34" charset="0"/>
              <a:buChar char="•"/>
            </a:pPr>
            <a:r>
              <a:rPr lang="en-US" sz="1800" dirty="0">
                <a:solidFill>
                  <a:schemeClr val="bg1"/>
                </a:solidFill>
                <a:latin typeface="Arial"/>
                <a:cs typeface="Arial"/>
              </a:rPr>
              <a:t>I love </a:t>
            </a:r>
            <a:r>
              <a:rPr lang="en-US" sz="1800" b="1" dirty="0">
                <a:solidFill>
                  <a:schemeClr val="bg1"/>
                </a:solidFill>
                <a:latin typeface="Arial"/>
                <a:cs typeface="Arial"/>
              </a:rPr>
              <a:t>Japanese food </a:t>
            </a:r>
            <a:r>
              <a:rPr lang="en-US" sz="1800" dirty="0">
                <a:solidFill>
                  <a:schemeClr val="bg1"/>
                </a:solidFill>
                <a:latin typeface="Arial"/>
                <a:cs typeface="Arial"/>
              </a:rPr>
              <a:t>– especially sushi. </a:t>
            </a:r>
            <a:endParaRPr lang="en-US" sz="1800" dirty="0">
              <a:solidFill>
                <a:schemeClr val="bg1"/>
              </a:solidFill>
            </a:endParaRPr>
          </a:p>
          <a:p>
            <a:endParaRPr lang="en-US" dirty="0">
              <a:solidFill>
                <a:schemeClr val="bg1"/>
              </a:solidFill>
            </a:endParaRPr>
          </a:p>
        </p:txBody>
      </p:sp>
      <p:pic>
        <p:nvPicPr>
          <p:cNvPr id="2" name="Picture 1">
            <a:extLst>
              <a:ext uri="{FF2B5EF4-FFF2-40B4-BE49-F238E27FC236}">
                <a16:creationId xmlns:a16="http://schemas.microsoft.com/office/drawing/2014/main" id="{568ABCEC-F654-D0DD-3BCF-0763EE51A55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pic>
        <p:nvPicPr>
          <p:cNvPr id="4" name="Picture 3">
            <a:extLst>
              <a:ext uri="{FF2B5EF4-FFF2-40B4-BE49-F238E27FC236}">
                <a16:creationId xmlns:a16="http://schemas.microsoft.com/office/drawing/2014/main" id="{8EE638C8-B456-4C9A-D166-4C08630693B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21168269">
            <a:off x="4967413" y="3802710"/>
            <a:ext cx="3348391" cy="4335824"/>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pic>
        <p:nvPicPr>
          <p:cNvPr id="7" name="Picture 6">
            <a:extLst>
              <a:ext uri="{FF2B5EF4-FFF2-40B4-BE49-F238E27FC236}">
                <a16:creationId xmlns:a16="http://schemas.microsoft.com/office/drawing/2014/main" id="{FFF4B2D5-D1C8-C9DC-DFC4-62BDB2B901A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083199" y="2269340"/>
            <a:ext cx="3348391" cy="4335824"/>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spTree>
    <p:extLst>
      <p:ext uri="{BB962C8B-B14F-4D97-AF65-F5344CB8AC3E}">
        <p14:creationId xmlns:p14="http://schemas.microsoft.com/office/powerpoint/2010/main" val="2855056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A7274-4F7B-F419-2F8C-6F76990370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FB3A8B-B852-6CA7-585D-FD684547C15D}"/>
              </a:ext>
            </a:extLst>
          </p:cNvPr>
          <p:cNvSpPr>
            <a:spLocks noGrp="1"/>
          </p:cNvSpPr>
          <p:nvPr>
            <p:ph type="title"/>
          </p:nvPr>
        </p:nvSpPr>
        <p:spPr/>
        <p:txBody>
          <a:bodyPr/>
          <a:lstStyle/>
          <a:p>
            <a:r>
              <a:rPr lang="en-US" dirty="0"/>
              <a:t>Meet the athletes</a:t>
            </a:r>
          </a:p>
        </p:txBody>
      </p:sp>
      <p:sp>
        <p:nvSpPr>
          <p:cNvPr id="6" name="Content Placeholder 8">
            <a:extLst>
              <a:ext uri="{FF2B5EF4-FFF2-40B4-BE49-F238E27FC236}">
                <a16:creationId xmlns:a16="http://schemas.microsoft.com/office/drawing/2014/main" id="{C2C7C33B-563C-5E70-CC62-0AC60A022585}"/>
              </a:ext>
            </a:extLst>
          </p:cNvPr>
          <p:cNvSpPr>
            <a:spLocks noGrp="1"/>
          </p:cNvSpPr>
          <p:nvPr>
            <p:ph sz="half" idx="1"/>
          </p:nvPr>
        </p:nvSpPr>
        <p:spPr>
          <a:xfrm>
            <a:off x="740166" y="4070974"/>
            <a:ext cx="4695434" cy="3889688"/>
          </a:xfrm>
          <a:solidFill>
            <a:srgbClr val="EE7203"/>
          </a:solidFill>
        </p:spPr>
        <p:txBody>
          <a:bodyPr lIns="180000" tIns="180000" rIns="180000" bIns="180000"/>
          <a:lstStyle/>
          <a:p>
            <a:pPr>
              <a:lnSpc>
                <a:spcPct val="100000"/>
              </a:lnSpc>
            </a:pPr>
            <a:r>
              <a:rPr lang="en-US" b="1" dirty="0">
                <a:solidFill>
                  <a:schemeClr val="bg1"/>
                </a:solidFill>
              </a:rPr>
              <a:t>Max Whitlock</a:t>
            </a:r>
          </a:p>
          <a:p>
            <a:pPr>
              <a:lnSpc>
                <a:spcPct val="100000"/>
              </a:lnSpc>
            </a:pPr>
            <a:r>
              <a:rPr lang="en-US" sz="2400" b="1" dirty="0">
                <a:solidFill>
                  <a:schemeClr val="bg1"/>
                </a:solidFill>
              </a:rPr>
              <a:t>Gymnastics</a:t>
            </a:r>
          </a:p>
          <a:p>
            <a:pPr marL="342900" indent="-342900">
              <a:lnSpc>
                <a:spcPct val="100000"/>
              </a:lnSpc>
              <a:buFont typeface="Arial" panose="020B0604020202020204" pitchFamily="34" charset="0"/>
              <a:buChar char="•"/>
            </a:pPr>
            <a:r>
              <a:rPr lang="en-US" sz="2000" dirty="0">
                <a:solidFill>
                  <a:schemeClr val="bg1"/>
                </a:solidFill>
              </a:rPr>
              <a:t>My favourite </a:t>
            </a:r>
            <a:br>
              <a:rPr lang="en-US" sz="2000" dirty="0">
                <a:solidFill>
                  <a:schemeClr val="bg1"/>
                </a:solidFill>
              </a:rPr>
            </a:br>
            <a:r>
              <a:rPr lang="en-US" sz="2000" dirty="0">
                <a:solidFill>
                  <a:schemeClr val="bg1"/>
                </a:solidFill>
              </a:rPr>
              <a:t>breakfast is toast, </a:t>
            </a:r>
            <a:br>
              <a:rPr lang="en-US" sz="2000" dirty="0">
                <a:solidFill>
                  <a:schemeClr val="bg1"/>
                </a:solidFill>
              </a:rPr>
            </a:br>
            <a:r>
              <a:rPr lang="en-US" sz="2000" dirty="0">
                <a:solidFill>
                  <a:schemeClr val="bg1"/>
                </a:solidFill>
              </a:rPr>
              <a:t>eggs and salmon.</a:t>
            </a:r>
          </a:p>
          <a:p>
            <a:pPr marL="342900" indent="-342900">
              <a:lnSpc>
                <a:spcPct val="100000"/>
              </a:lnSpc>
              <a:buFont typeface="Arial" panose="020B0604020202020204" pitchFamily="34" charset="0"/>
              <a:buChar char="•"/>
            </a:pPr>
            <a:r>
              <a:rPr lang="en-US" sz="2000" dirty="0">
                <a:solidFill>
                  <a:schemeClr val="bg1"/>
                </a:solidFill>
              </a:rPr>
              <a:t>Pasta with </a:t>
            </a:r>
            <a:r>
              <a:rPr lang="en-US" sz="2000" b="1" dirty="0">
                <a:solidFill>
                  <a:schemeClr val="bg1"/>
                </a:solidFill>
              </a:rPr>
              <a:t>meat</a:t>
            </a:r>
            <a:r>
              <a:rPr lang="en-US" sz="2000" dirty="0">
                <a:solidFill>
                  <a:schemeClr val="bg1"/>
                </a:solidFill>
              </a:rPr>
              <a:t> and </a:t>
            </a:r>
            <a:r>
              <a:rPr lang="en-US" sz="2000" b="1" dirty="0">
                <a:solidFill>
                  <a:schemeClr val="bg1"/>
                </a:solidFill>
              </a:rPr>
              <a:t>vegetables</a:t>
            </a:r>
            <a:r>
              <a:rPr lang="en-US" sz="2000" dirty="0">
                <a:solidFill>
                  <a:schemeClr val="bg1"/>
                </a:solidFill>
              </a:rPr>
              <a:t> gives me the fuel I need.</a:t>
            </a:r>
          </a:p>
          <a:p>
            <a:pPr marL="342900" indent="-342900">
              <a:lnSpc>
                <a:spcPct val="100000"/>
              </a:lnSpc>
              <a:buFont typeface="Arial" panose="020B0604020202020204" pitchFamily="34" charset="0"/>
              <a:buChar char="•"/>
            </a:pPr>
            <a:r>
              <a:rPr lang="en-US" sz="2000" dirty="0">
                <a:solidFill>
                  <a:schemeClr val="bg1"/>
                </a:solidFill>
              </a:rPr>
              <a:t>On a rest day I love to </a:t>
            </a:r>
            <a:r>
              <a:rPr lang="en-US" sz="2000" b="1" dirty="0">
                <a:solidFill>
                  <a:schemeClr val="bg1"/>
                </a:solidFill>
              </a:rPr>
              <a:t>share</a:t>
            </a:r>
            <a:r>
              <a:rPr lang="en-US" sz="2000" dirty="0">
                <a:solidFill>
                  <a:schemeClr val="bg1"/>
                </a:solidFill>
              </a:rPr>
              <a:t> a pizza with my family.</a:t>
            </a:r>
          </a:p>
          <a:p>
            <a:endParaRPr lang="en-US" sz="2000" dirty="0">
              <a:solidFill>
                <a:schemeClr val="bg1"/>
              </a:solidFill>
            </a:endParaRPr>
          </a:p>
          <a:p>
            <a:endParaRPr lang="en-US" sz="2000" dirty="0">
              <a:solidFill>
                <a:schemeClr val="bg1"/>
              </a:solidFill>
            </a:endParaRPr>
          </a:p>
          <a:p>
            <a:endParaRPr lang="en-US" dirty="0">
              <a:solidFill>
                <a:schemeClr val="bg1"/>
              </a:solidFill>
            </a:endParaRPr>
          </a:p>
        </p:txBody>
      </p:sp>
      <p:sp>
        <p:nvSpPr>
          <p:cNvPr id="7" name="Content Placeholder 9">
            <a:extLst>
              <a:ext uri="{FF2B5EF4-FFF2-40B4-BE49-F238E27FC236}">
                <a16:creationId xmlns:a16="http://schemas.microsoft.com/office/drawing/2014/main" id="{D27B4C97-CD7E-7A13-C04C-DDBAFF0C292D}"/>
              </a:ext>
            </a:extLst>
          </p:cNvPr>
          <p:cNvSpPr txBox="1">
            <a:spLocks/>
          </p:cNvSpPr>
          <p:nvPr/>
        </p:nvSpPr>
        <p:spPr>
          <a:xfrm>
            <a:off x="5789547" y="4070972"/>
            <a:ext cx="4695434" cy="3889688"/>
          </a:xfrm>
          <a:prstGeom prst="rect">
            <a:avLst/>
          </a:prstGeom>
          <a:solidFill>
            <a:srgbClr val="005286"/>
          </a:solidFill>
        </p:spPr>
        <p:txBody>
          <a:bodyPr lIns="144000" tIns="144000" rIns="144000" bIns="108000"/>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b="1" dirty="0">
                <a:solidFill>
                  <a:schemeClr val="bg1"/>
                </a:solidFill>
              </a:rPr>
              <a:t>Alice Tai</a:t>
            </a:r>
          </a:p>
          <a:p>
            <a:pPr>
              <a:lnSpc>
                <a:spcPct val="100000"/>
              </a:lnSpc>
            </a:pPr>
            <a:r>
              <a:rPr lang="en-US" sz="2400" b="1" dirty="0">
                <a:solidFill>
                  <a:schemeClr val="bg1"/>
                </a:solidFill>
              </a:rPr>
              <a:t>Para </a:t>
            </a:r>
            <a:br>
              <a:rPr lang="en-US" sz="2400" b="1" dirty="0">
                <a:solidFill>
                  <a:schemeClr val="bg1"/>
                </a:solidFill>
              </a:rPr>
            </a:br>
            <a:r>
              <a:rPr lang="en-US" sz="2400" b="1" dirty="0">
                <a:solidFill>
                  <a:schemeClr val="bg1"/>
                </a:solidFill>
              </a:rPr>
              <a:t>Swimming</a:t>
            </a:r>
          </a:p>
          <a:p>
            <a:pPr marL="285750" indent="-285750">
              <a:lnSpc>
                <a:spcPct val="100000"/>
              </a:lnSpc>
              <a:buFont typeface="Arial" panose="020B0604020202020204" pitchFamily="34" charset="0"/>
              <a:buChar char="•"/>
            </a:pPr>
            <a:r>
              <a:rPr lang="en-US" sz="1800" dirty="0">
                <a:solidFill>
                  <a:schemeClr val="bg1"/>
                </a:solidFill>
              </a:rPr>
              <a:t>I'm </a:t>
            </a:r>
            <a:r>
              <a:rPr lang="en-US" sz="1800" b="1" dirty="0">
                <a:solidFill>
                  <a:schemeClr val="bg1"/>
                </a:solidFill>
              </a:rPr>
              <a:t>vegetarian</a:t>
            </a:r>
            <a:r>
              <a:rPr lang="en-US" sz="1800" dirty="0">
                <a:solidFill>
                  <a:schemeClr val="bg1"/>
                </a:solidFill>
              </a:rPr>
              <a:t>, so eat foods like beans and lentils for protein.</a:t>
            </a:r>
          </a:p>
          <a:p>
            <a:pPr marL="285750" indent="-285750">
              <a:lnSpc>
                <a:spcPct val="100000"/>
              </a:lnSpc>
              <a:buFont typeface="Arial" panose="020B0604020202020204" pitchFamily="34" charset="0"/>
              <a:buChar char="•"/>
            </a:pPr>
            <a:r>
              <a:rPr lang="en-US" sz="1800" dirty="0">
                <a:solidFill>
                  <a:schemeClr val="bg1"/>
                </a:solidFill>
              </a:rPr>
              <a:t>My go-to meal is </a:t>
            </a:r>
            <a:r>
              <a:rPr lang="en-US" sz="1800" b="1" dirty="0">
                <a:solidFill>
                  <a:schemeClr val="bg1"/>
                </a:solidFill>
              </a:rPr>
              <a:t>lentil</a:t>
            </a:r>
            <a:r>
              <a:rPr lang="en-US" sz="1800" dirty="0">
                <a:solidFill>
                  <a:schemeClr val="bg1"/>
                </a:solidFill>
              </a:rPr>
              <a:t> pasta with lots </a:t>
            </a:r>
            <a:br>
              <a:rPr lang="en-US" sz="1800" dirty="0">
                <a:solidFill>
                  <a:schemeClr val="bg1"/>
                </a:solidFill>
              </a:rPr>
            </a:br>
            <a:r>
              <a:rPr lang="en-US" sz="1800" dirty="0">
                <a:solidFill>
                  <a:schemeClr val="bg1"/>
                </a:solidFill>
              </a:rPr>
              <a:t>of vegetables.</a:t>
            </a:r>
          </a:p>
          <a:p>
            <a:pPr marL="285750" indent="-285750">
              <a:lnSpc>
                <a:spcPct val="100000"/>
              </a:lnSpc>
              <a:buFont typeface="Arial" panose="020B0604020202020204" pitchFamily="34" charset="0"/>
              <a:buChar char="•"/>
            </a:pPr>
            <a:r>
              <a:rPr lang="en-US" sz="1800" dirty="0">
                <a:solidFill>
                  <a:schemeClr val="bg1"/>
                </a:solidFill>
              </a:rPr>
              <a:t>When I compete, I want to eat foods </a:t>
            </a:r>
            <a:br>
              <a:rPr lang="en-US" sz="1800" dirty="0">
                <a:solidFill>
                  <a:schemeClr val="bg1"/>
                </a:solidFill>
              </a:rPr>
            </a:br>
            <a:r>
              <a:rPr lang="en-US" sz="1800" dirty="0">
                <a:solidFill>
                  <a:schemeClr val="bg1"/>
                </a:solidFill>
              </a:rPr>
              <a:t>I know so I don’t get sick.</a:t>
            </a: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8" name="Content Placeholder 9">
            <a:extLst>
              <a:ext uri="{FF2B5EF4-FFF2-40B4-BE49-F238E27FC236}">
                <a16:creationId xmlns:a16="http://schemas.microsoft.com/office/drawing/2014/main" id="{E471B3F4-AA5B-10CD-4963-85389F9C7A9C}"/>
              </a:ext>
            </a:extLst>
          </p:cNvPr>
          <p:cNvSpPr txBox="1">
            <a:spLocks/>
          </p:cNvSpPr>
          <p:nvPr/>
        </p:nvSpPr>
        <p:spPr>
          <a:xfrm>
            <a:off x="10838929" y="4070972"/>
            <a:ext cx="4678494" cy="3889688"/>
          </a:xfrm>
          <a:prstGeom prst="rect">
            <a:avLst/>
          </a:prstGeom>
          <a:solidFill>
            <a:srgbClr val="FDC41F"/>
          </a:solidFill>
        </p:spPr>
        <p:txBody>
          <a:bodyPr lIns="144000" tIns="144000" rIns="144000" bIns="108000"/>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r>
              <a:rPr lang="en-US" b="1" dirty="0"/>
              <a:t>Delicious Orie</a:t>
            </a:r>
          </a:p>
          <a:p>
            <a:pPr>
              <a:lnSpc>
                <a:spcPct val="100000"/>
              </a:lnSpc>
            </a:pPr>
            <a:r>
              <a:rPr lang="en-US" sz="2400" b="1" dirty="0"/>
              <a:t>Boxing</a:t>
            </a:r>
          </a:p>
          <a:p>
            <a:pPr marL="285750" indent="-285750">
              <a:lnSpc>
                <a:spcPct val="100000"/>
              </a:lnSpc>
              <a:buFont typeface="Arial" panose="020B0604020202020204" pitchFamily="34" charset="0"/>
              <a:buChar char="•"/>
            </a:pPr>
            <a:r>
              <a:rPr lang="en-US" sz="1800" dirty="0"/>
              <a:t>I need lots of </a:t>
            </a:r>
            <a:r>
              <a:rPr lang="en-US" sz="1800" b="1" dirty="0"/>
              <a:t>protein</a:t>
            </a:r>
            <a:r>
              <a:rPr lang="en-US" sz="1800" dirty="0"/>
              <a:t> </a:t>
            </a:r>
            <a:br>
              <a:rPr lang="en-US" sz="1800" dirty="0"/>
            </a:br>
            <a:r>
              <a:rPr lang="en-US" sz="1800" dirty="0"/>
              <a:t>to recover after training </a:t>
            </a:r>
            <a:br>
              <a:rPr lang="en-US" sz="1800" dirty="0"/>
            </a:br>
            <a:r>
              <a:rPr lang="en-US" sz="1800" dirty="0"/>
              <a:t>and stay strong.</a:t>
            </a:r>
          </a:p>
          <a:p>
            <a:pPr marL="285750" indent="-285750">
              <a:lnSpc>
                <a:spcPct val="100000"/>
              </a:lnSpc>
              <a:buFont typeface="Arial" panose="020B0604020202020204" pitchFamily="34" charset="0"/>
              <a:buChar char="•"/>
            </a:pPr>
            <a:r>
              <a:rPr lang="en-US" sz="1800" dirty="0"/>
              <a:t>I love porridge, scrambled eggs on toast and avocados.</a:t>
            </a:r>
          </a:p>
          <a:p>
            <a:pPr marL="285750" indent="-285750">
              <a:lnSpc>
                <a:spcPct val="100000"/>
              </a:lnSpc>
              <a:buFont typeface="Arial" panose="020B0604020202020204" pitchFamily="34" charset="0"/>
              <a:buChar char="•"/>
            </a:pPr>
            <a:r>
              <a:rPr lang="en-US" sz="1800" dirty="0"/>
              <a:t>For dinner I like rice, chicken or salmon and lots of vegetables!</a:t>
            </a:r>
          </a:p>
          <a:p>
            <a:pPr>
              <a:lnSpc>
                <a:spcPct val="100000"/>
              </a:lnSpc>
            </a:pPr>
            <a:endParaRPr lang="en-US" sz="1800" dirty="0"/>
          </a:p>
        </p:txBody>
      </p:sp>
      <p:pic>
        <p:nvPicPr>
          <p:cNvPr id="10" name="Picture 9">
            <a:extLst>
              <a:ext uri="{FF2B5EF4-FFF2-40B4-BE49-F238E27FC236}">
                <a16:creationId xmlns:a16="http://schemas.microsoft.com/office/drawing/2014/main" id="{7799785A-AD8F-5667-96F2-5B1D2B8665F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226220">
            <a:off x="3530779" y="3295443"/>
            <a:ext cx="1593810" cy="2017305"/>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pic>
        <p:nvPicPr>
          <p:cNvPr id="13" name="Picture 12" descr="A person in red shirt and black gloves&#10;&#10;Description automatically generated">
            <a:extLst>
              <a:ext uri="{FF2B5EF4-FFF2-40B4-BE49-F238E27FC236}">
                <a16:creationId xmlns:a16="http://schemas.microsoft.com/office/drawing/2014/main" id="{1FD3E680-61A3-E5F5-A9BD-A9E0D50B0DB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307805">
            <a:off x="13658873" y="3277193"/>
            <a:ext cx="1582679" cy="2003737"/>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pic>
        <p:nvPicPr>
          <p:cNvPr id="15" name="Picture 14" descr="A person wearing goggles&#10;&#10;Description automatically generated">
            <a:extLst>
              <a:ext uri="{FF2B5EF4-FFF2-40B4-BE49-F238E27FC236}">
                <a16:creationId xmlns:a16="http://schemas.microsoft.com/office/drawing/2014/main" id="{C10CF2C4-CE44-B598-B932-C719A888F33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9617"/>
          <a:stretch/>
        </p:blipFill>
        <p:spPr>
          <a:xfrm rot="21323149">
            <a:off x="8494463" y="3245044"/>
            <a:ext cx="1593118" cy="2027235"/>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sp>
        <p:nvSpPr>
          <p:cNvPr id="16" name="Rectangle 15">
            <a:extLst>
              <a:ext uri="{FF2B5EF4-FFF2-40B4-BE49-F238E27FC236}">
                <a16:creationId xmlns:a16="http://schemas.microsoft.com/office/drawing/2014/main" id="{EA8AC1BC-4F85-E446-6B0F-3A97BB17B10B}"/>
              </a:ext>
            </a:extLst>
          </p:cNvPr>
          <p:cNvSpPr/>
          <p:nvPr/>
        </p:nvSpPr>
        <p:spPr>
          <a:xfrm>
            <a:off x="15404123" y="8453307"/>
            <a:ext cx="853465" cy="420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9AE053F-25AD-C5F6-AE14-46F3BB7A32E3}"/>
              </a:ext>
            </a:extLst>
          </p:cNvPr>
          <p:cNvSpPr/>
          <p:nvPr/>
        </p:nvSpPr>
        <p:spPr>
          <a:xfrm>
            <a:off x="12704064" y="8453307"/>
            <a:ext cx="3011343" cy="420950"/>
          </a:xfrm>
          <a:prstGeom prst="rect">
            <a:avLst/>
          </a:prstGeom>
          <a:solidFill>
            <a:schemeClr val="bg1"/>
          </a:solidFill>
        </p:spPr>
        <p:txBody>
          <a:bodyPr wrap="square" lIns="0" tIns="108000" rIns="0" bIns="125999">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5722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8E4D4-8AE5-0C6E-49DB-61386F83FF45}"/>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F574345A-AD35-7FE7-D1A4-2C94899A35E3}"/>
              </a:ext>
            </a:extLst>
          </p:cNvPr>
          <p:cNvSpPr>
            <a:spLocks noGrp="1"/>
          </p:cNvSpPr>
          <p:nvPr>
            <p:ph type="title"/>
          </p:nvPr>
        </p:nvSpPr>
        <p:spPr>
          <a:solidFill>
            <a:schemeClr val="bg1"/>
          </a:solidFill>
        </p:spPr>
        <p:txBody>
          <a:bodyPr/>
          <a:lstStyle/>
          <a:p>
            <a:r>
              <a:rPr lang="en-US" dirty="0"/>
              <a:t>Meet the athletes</a:t>
            </a:r>
          </a:p>
        </p:txBody>
      </p:sp>
      <p:pic>
        <p:nvPicPr>
          <p:cNvPr id="2" name="Picture 1">
            <a:extLst>
              <a:ext uri="{FF2B5EF4-FFF2-40B4-BE49-F238E27FC236}">
                <a16:creationId xmlns:a16="http://schemas.microsoft.com/office/drawing/2014/main" id="{E9CABA4F-FA36-95D5-D84D-9620BD11B1F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7" name="Content Placeholder 8">
            <a:extLst>
              <a:ext uri="{FF2B5EF4-FFF2-40B4-BE49-F238E27FC236}">
                <a16:creationId xmlns:a16="http://schemas.microsoft.com/office/drawing/2014/main" id="{CC771F86-2645-FDA0-47F6-692A9D6C8240}"/>
              </a:ext>
            </a:extLst>
          </p:cNvPr>
          <p:cNvSpPr>
            <a:spLocks noGrp="1"/>
          </p:cNvSpPr>
          <p:nvPr>
            <p:ph sz="half" idx="1"/>
          </p:nvPr>
        </p:nvSpPr>
        <p:spPr>
          <a:xfrm>
            <a:off x="740166" y="4105834"/>
            <a:ext cx="4695434" cy="3869765"/>
          </a:xfrm>
          <a:solidFill>
            <a:srgbClr val="EE7203"/>
          </a:solidFill>
        </p:spPr>
        <p:txBody>
          <a:bodyPr lIns="180000" tIns="180000" rIns="180000" bIns="180000"/>
          <a:lstStyle/>
          <a:p>
            <a:pPr>
              <a:lnSpc>
                <a:spcPct val="100000"/>
              </a:lnSpc>
            </a:pPr>
            <a:r>
              <a:rPr lang="en-US" b="1" dirty="0">
                <a:solidFill>
                  <a:schemeClr val="bg1"/>
                </a:solidFill>
              </a:rPr>
              <a:t>Duncan Scott</a:t>
            </a:r>
            <a:endParaRPr lang="en-US" sz="1800" dirty="0">
              <a:solidFill>
                <a:schemeClr val="bg1"/>
              </a:solidFill>
            </a:endParaRPr>
          </a:p>
          <a:p>
            <a:pPr>
              <a:lnSpc>
                <a:spcPct val="100000"/>
              </a:lnSpc>
            </a:pPr>
            <a:r>
              <a:rPr lang="en-US" sz="2400" b="1" dirty="0">
                <a:solidFill>
                  <a:schemeClr val="bg1"/>
                </a:solidFill>
              </a:rPr>
              <a:t>Swimming</a:t>
            </a:r>
            <a:endParaRPr lang="en-US" sz="1800" b="1" dirty="0">
              <a:solidFill>
                <a:schemeClr val="bg1"/>
              </a:solidFill>
            </a:endParaRPr>
          </a:p>
          <a:p>
            <a:pPr marL="285750" indent="-285750">
              <a:lnSpc>
                <a:spcPct val="100000"/>
              </a:lnSpc>
              <a:buFont typeface="Arial" panose="020B0604020202020204" pitchFamily="34" charset="0"/>
              <a:buChar char="•"/>
            </a:pPr>
            <a:r>
              <a:rPr lang="en-US" sz="1800" dirty="0">
                <a:solidFill>
                  <a:schemeClr val="bg1"/>
                </a:solidFill>
              </a:rPr>
              <a:t>I need lots of </a:t>
            </a:r>
            <a:r>
              <a:rPr lang="en-US" sz="1800" b="1" dirty="0">
                <a:solidFill>
                  <a:schemeClr val="bg1"/>
                </a:solidFill>
              </a:rPr>
              <a:t>protein</a:t>
            </a:r>
            <a:r>
              <a:rPr lang="en-US" sz="1800" dirty="0">
                <a:solidFill>
                  <a:schemeClr val="bg1"/>
                </a:solidFill>
              </a:rPr>
              <a:t> and </a:t>
            </a:r>
            <a:br>
              <a:rPr lang="en-US" sz="1800" dirty="0">
                <a:solidFill>
                  <a:schemeClr val="bg1"/>
                </a:solidFill>
              </a:rPr>
            </a:br>
            <a:r>
              <a:rPr lang="en-US" sz="1800" dirty="0">
                <a:solidFill>
                  <a:schemeClr val="bg1"/>
                </a:solidFill>
              </a:rPr>
              <a:t>carbs – my grow and go foods!</a:t>
            </a:r>
          </a:p>
          <a:p>
            <a:pPr marL="285750" indent="-285750">
              <a:lnSpc>
                <a:spcPct val="100000"/>
              </a:lnSpc>
              <a:buFont typeface="Arial" panose="020B0604020202020204" pitchFamily="34" charset="0"/>
              <a:buChar char="•"/>
            </a:pPr>
            <a:r>
              <a:rPr lang="en-US" sz="1800" dirty="0">
                <a:solidFill>
                  <a:schemeClr val="bg1"/>
                </a:solidFill>
              </a:rPr>
              <a:t>I bulk make meals, like a big lasagna, to </a:t>
            </a:r>
            <a:r>
              <a:rPr lang="en-US" sz="1800" b="1" dirty="0">
                <a:solidFill>
                  <a:schemeClr val="bg1"/>
                </a:solidFill>
              </a:rPr>
              <a:t>prepare</a:t>
            </a:r>
            <a:r>
              <a:rPr lang="en-US" sz="1800" dirty="0">
                <a:solidFill>
                  <a:schemeClr val="bg1"/>
                </a:solidFill>
              </a:rPr>
              <a:t> for the week.</a:t>
            </a:r>
          </a:p>
          <a:p>
            <a:pPr marL="285750" indent="-285750">
              <a:lnSpc>
                <a:spcPct val="100000"/>
              </a:lnSpc>
              <a:buFont typeface="Arial" panose="020B0604020202020204" pitchFamily="34" charset="0"/>
              <a:buChar char="•"/>
            </a:pPr>
            <a:r>
              <a:rPr lang="en-US" sz="1800" dirty="0">
                <a:solidFill>
                  <a:schemeClr val="bg1"/>
                </a:solidFill>
              </a:rPr>
              <a:t>I like ginger shots and beetroot juice – they are full of </a:t>
            </a:r>
            <a:r>
              <a:rPr lang="en-US" sz="1800" b="1" dirty="0">
                <a:solidFill>
                  <a:schemeClr val="bg1"/>
                </a:solidFill>
              </a:rPr>
              <a:t>vitamins</a:t>
            </a:r>
            <a:r>
              <a:rPr lang="en-US" sz="1800" dirty="0">
                <a:solidFill>
                  <a:schemeClr val="bg1"/>
                </a:solidFill>
              </a:rPr>
              <a:t>!</a:t>
            </a:r>
          </a:p>
          <a:p>
            <a:pPr>
              <a:lnSpc>
                <a:spcPct val="100000"/>
              </a:lnSpc>
            </a:pPr>
            <a:endParaRPr lang="en-US" sz="1800" dirty="0">
              <a:solidFill>
                <a:schemeClr val="bg1"/>
              </a:solidFill>
            </a:endParaRPr>
          </a:p>
          <a:p>
            <a:pPr>
              <a:lnSpc>
                <a:spcPct val="100000"/>
              </a:lnSpc>
            </a:pPr>
            <a:endParaRPr lang="en-US" sz="1800" dirty="0">
              <a:solidFill>
                <a:schemeClr val="bg1"/>
              </a:solidFill>
            </a:endParaRPr>
          </a:p>
        </p:txBody>
      </p:sp>
      <p:sp>
        <p:nvSpPr>
          <p:cNvPr id="8" name="Content Placeholder 9">
            <a:extLst>
              <a:ext uri="{FF2B5EF4-FFF2-40B4-BE49-F238E27FC236}">
                <a16:creationId xmlns:a16="http://schemas.microsoft.com/office/drawing/2014/main" id="{99E16E91-34D3-AB1E-AD5F-548C875417EA}"/>
              </a:ext>
            </a:extLst>
          </p:cNvPr>
          <p:cNvSpPr txBox="1">
            <a:spLocks/>
          </p:cNvSpPr>
          <p:nvPr/>
        </p:nvSpPr>
        <p:spPr>
          <a:xfrm>
            <a:off x="5789547" y="4105832"/>
            <a:ext cx="4695434" cy="3869765"/>
          </a:xfrm>
          <a:prstGeom prst="rect">
            <a:avLst/>
          </a:prstGeom>
          <a:solidFill>
            <a:srgbClr val="005286"/>
          </a:solidFill>
        </p:spPr>
        <p:txBody>
          <a:bodyPr lIns="144000" tIns="144000" rIns="144000" bIns="108000"/>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b="1" dirty="0">
                <a:solidFill>
                  <a:schemeClr val="bg1"/>
                </a:solidFill>
              </a:rPr>
              <a:t>Thomas </a:t>
            </a:r>
            <a:br>
              <a:rPr lang="en-US" b="1" dirty="0">
                <a:solidFill>
                  <a:schemeClr val="bg1"/>
                </a:solidFill>
              </a:rPr>
            </a:br>
            <a:r>
              <a:rPr lang="en-US" b="1" dirty="0">
                <a:solidFill>
                  <a:schemeClr val="bg1"/>
                </a:solidFill>
              </a:rPr>
              <a:t>Young</a:t>
            </a:r>
          </a:p>
          <a:p>
            <a:r>
              <a:rPr lang="en-US" sz="2400" b="1" dirty="0">
                <a:solidFill>
                  <a:schemeClr val="bg1"/>
                </a:solidFill>
              </a:rPr>
              <a:t>Para Athletics</a:t>
            </a:r>
          </a:p>
          <a:p>
            <a:pPr marL="285750" indent="-285750">
              <a:lnSpc>
                <a:spcPct val="100000"/>
              </a:lnSpc>
              <a:buFont typeface="Arial" panose="020B0604020202020204" pitchFamily="34" charset="0"/>
              <a:buChar char="•"/>
            </a:pPr>
            <a:r>
              <a:rPr lang="en-US" sz="1800" dirty="0">
                <a:solidFill>
                  <a:schemeClr val="bg1"/>
                </a:solidFill>
              </a:rPr>
              <a:t>I love broccoli, but I'm </a:t>
            </a:r>
            <a:r>
              <a:rPr lang="en-US" sz="1800" b="1" dirty="0">
                <a:solidFill>
                  <a:schemeClr val="bg1"/>
                </a:solidFill>
              </a:rPr>
              <a:t>allergic </a:t>
            </a:r>
            <a:br>
              <a:rPr lang="en-US" sz="1800" b="1" dirty="0">
                <a:solidFill>
                  <a:schemeClr val="bg1"/>
                </a:solidFill>
              </a:rPr>
            </a:br>
            <a:r>
              <a:rPr lang="en-US" sz="1800" b="1" dirty="0">
                <a:solidFill>
                  <a:schemeClr val="bg1"/>
                </a:solidFill>
              </a:rPr>
              <a:t>to cheese! </a:t>
            </a:r>
          </a:p>
          <a:p>
            <a:pPr marL="285750" indent="-285750">
              <a:lnSpc>
                <a:spcPct val="100000"/>
              </a:lnSpc>
              <a:buFont typeface="Arial" panose="020B0604020202020204" pitchFamily="34" charset="0"/>
              <a:buChar char="•"/>
            </a:pPr>
            <a:r>
              <a:rPr lang="en-US" sz="1800" dirty="0">
                <a:solidFill>
                  <a:schemeClr val="bg1"/>
                </a:solidFill>
              </a:rPr>
              <a:t>In the morning, I like cereal, a fish sandwich and some fruit.</a:t>
            </a:r>
          </a:p>
          <a:p>
            <a:pPr marL="285750" indent="-285750">
              <a:lnSpc>
                <a:spcPct val="100000"/>
              </a:lnSpc>
              <a:buFont typeface="Arial" panose="020B0604020202020204" pitchFamily="34" charset="0"/>
              <a:buChar char="•"/>
            </a:pPr>
            <a:r>
              <a:rPr lang="en-US" sz="1800" dirty="0">
                <a:solidFill>
                  <a:schemeClr val="bg1"/>
                </a:solidFill>
              </a:rPr>
              <a:t>Before competitions I have foods like chicken, rice and vegetables.</a:t>
            </a:r>
          </a:p>
          <a:p>
            <a:pPr marL="285750" indent="-285750">
              <a:lnSpc>
                <a:spcPct val="100000"/>
              </a:lnSpc>
              <a:buFont typeface="Arial" panose="020B0604020202020204" pitchFamily="34" charset="0"/>
              <a:buChar char="•"/>
            </a:pPr>
            <a:endParaRPr lang="en-US" sz="1800" dirty="0">
              <a:solidFill>
                <a:schemeClr val="bg1"/>
              </a:solidFill>
            </a:endParaRPr>
          </a:p>
          <a:p>
            <a:endParaRPr lang="en-US" dirty="0">
              <a:solidFill>
                <a:schemeClr val="bg1"/>
              </a:solidFill>
            </a:endParaRPr>
          </a:p>
        </p:txBody>
      </p:sp>
      <p:sp>
        <p:nvSpPr>
          <p:cNvPr id="11" name="Content Placeholder 9">
            <a:extLst>
              <a:ext uri="{FF2B5EF4-FFF2-40B4-BE49-F238E27FC236}">
                <a16:creationId xmlns:a16="http://schemas.microsoft.com/office/drawing/2014/main" id="{29AAE1D5-30EC-C81C-AFEF-FAFAF3725D93}"/>
              </a:ext>
            </a:extLst>
          </p:cNvPr>
          <p:cNvSpPr txBox="1">
            <a:spLocks/>
          </p:cNvSpPr>
          <p:nvPr/>
        </p:nvSpPr>
        <p:spPr>
          <a:xfrm>
            <a:off x="10838929" y="4105832"/>
            <a:ext cx="4678494" cy="3869765"/>
          </a:xfrm>
          <a:prstGeom prst="rect">
            <a:avLst/>
          </a:prstGeom>
          <a:solidFill>
            <a:srgbClr val="FDC41F"/>
          </a:solidFill>
        </p:spPr>
        <p:txBody>
          <a:bodyPr lIns="144000" tIns="144000" rIns="144000" bIns="108000"/>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r>
              <a:rPr lang="en-US" b="1" dirty="0"/>
              <a:t>Kieran Reilly</a:t>
            </a:r>
          </a:p>
          <a:p>
            <a:pPr>
              <a:lnSpc>
                <a:spcPct val="100000"/>
              </a:lnSpc>
            </a:pPr>
            <a:r>
              <a:rPr lang="en-US" sz="2400" b="1" dirty="0"/>
              <a:t>Freestyle BMX</a:t>
            </a:r>
          </a:p>
          <a:p>
            <a:pPr marL="285750" indent="-285750">
              <a:lnSpc>
                <a:spcPct val="100000"/>
              </a:lnSpc>
              <a:buFont typeface="Arial" panose="020B0604020202020204" pitchFamily="34" charset="0"/>
              <a:buChar char="•"/>
            </a:pPr>
            <a:r>
              <a:rPr lang="en-US" sz="1800" dirty="0"/>
              <a:t>I need extra </a:t>
            </a:r>
            <a:r>
              <a:rPr lang="en-US" sz="1800" b="1" dirty="0"/>
              <a:t>carbohydrates</a:t>
            </a:r>
            <a:r>
              <a:rPr lang="en-US" sz="1800" dirty="0"/>
              <a:t> </a:t>
            </a:r>
            <a:br>
              <a:rPr lang="en-US" sz="1800" dirty="0"/>
            </a:br>
            <a:r>
              <a:rPr lang="en-US" sz="1800" dirty="0"/>
              <a:t>before long training days.</a:t>
            </a:r>
          </a:p>
          <a:p>
            <a:pPr marL="285750" indent="-285750">
              <a:lnSpc>
                <a:spcPct val="100000"/>
              </a:lnSpc>
              <a:buFont typeface="Arial" panose="020B0604020202020204" pitchFamily="34" charset="0"/>
              <a:buChar char="•"/>
            </a:pPr>
            <a:r>
              <a:rPr lang="en-US" sz="1800" dirty="0"/>
              <a:t>Before competing, I eat a </a:t>
            </a:r>
            <a:r>
              <a:rPr lang="en-US" sz="1800" b="1" dirty="0"/>
              <a:t>lighter</a:t>
            </a:r>
            <a:r>
              <a:rPr lang="en-US" sz="1800" dirty="0"/>
              <a:t> </a:t>
            </a:r>
            <a:r>
              <a:rPr lang="en-US" sz="1800" b="1" dirty="0"/>
              <a:t>meal</a:t>
            </a:r>
            <a:r>
              <a:rPr lang="en-US" sz="1800" dirty="0"/>
              <a:t>, so I don’t feel too full.</a:t>
            </a:r>
          </a:p>
          <a:p>
            <a:pPr marL="285750" indent="-285750">
              <a:lnSpc>
                <a:spcPct val="100000"/>
              </a:lnSpc>
              <a:buFont typeface="Arial" panose="020B0604020202020204" pitchFamily="34" charset="0"/>
              <a:buChar char="•"/>
            </a:pPr>
            <a:r>
              <a:rPr lang="en-US" sz="1800" dirty="0"/>
              <a:t>I love </a:t>
            </a:r>
            <a:r>
              <a:rPr lang="en-US" sz="1800" b="1" dirty="0"/>
              <a:t>Mexican food</a:t>
            </a:r>
            <a:r>
              <a:rPr lang="en-US" sz="1800" dirty="0"/>
              <a:t>, like a burrito bowl!</a:t>
            </a:r>
          </a:p>
          <a:p>
            <a:pPr>
              <a:lnSpc>
                <a:spcPct val="100000"/>
              </a:lnSpc>
            </a:pPr>
            <a:endParaRPr lang="en-US" sz="1800" dirty="0"/>
          </a:p>
          <a:p>
            <a:pPr>
              <a:lnSpc>
                <a:spcPct val="100000"/>
              </a:lnSpc>
            </a:pPr>
            <a:endParaRPr lang="en-US" sz="1800" dirty="0"/>
          </a:p>
        </p:txBody>
      </p:sp>
      <p:sp>
        <p:nvSpPr>
          <p:cNvPr id="18" name="Rectangle 17">
            <a:extLst>
              <a:ext uri="{FF2B5EF4-FFF2-40B4-BE49-F238E27FC236}">
                <a16:creationId xmlns:a16="http://schemas.microsoft.com/office/drawing/2014/main" id="{E00D37F2-D691-9F32-830D-487D0C802978}"/>
              </a:ext>
            </a:extLst>
          </p:cNvPr>
          <p:cNvSpPr/>
          <p:nvPr/>
        </p:nvSpPr>
        <p:spPr>
          <a:xfrm>
            <a:off x="15404123" y="8453307"/>
            <a:ext cx="853465" cy="420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116E38D6-6145-E331-BCE5-89404AA59F0A}"/>
              </a:ext>
            </a:extLst>
          </p:cNvPr>
          <p:cNvSpPr/>
          <p:nvPr/>
        </p:nvSpPr>
        <p:spPr>
          <a:xfrm>
            <a:off x="12704064" y="8453307"/>
            <a:ext cx="3011343" cy="420950"/>
          </a:xfrm>
          <a:prstGeom prst="rect">
            <a:avLst/>
          </a:prstGeom>
          <a:solidFill>
            <a:schemeClr val="bg1"/>
          </a:solidFill>
        </p:spPr>
        <p:txBody>
          <a:bodyPr wrap="square" lIns="0" tIns="108000" rIns="0" bIns="125999">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EE387E8-E21E-A1BD-1153-A06C67D8D8A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21425831">
            <a:off x="3536580" y="3097179"/>
            <a:ext cx="1593810" cy="2017305"/>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pic>
        <p:nvPicPr>
          <p:cNvPr id="5" name="Picture 4">
            <a:extLst>
              <a:ext uri="{FF2B5EF4-FFF2-40B4-BE49-F238E27FC236}">
                <a16:creationId xmlns:a16="http://schemas.microsoft.com/office/drawing/2014/main" id="{BCAF8344-E74A-0A43-B177-665D1940027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21097871">
            <a:off x="8460554" y="2983599"/>
            <a:ext cx="1593118" cy="2027235"/>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pic>
        <p:nvPicPr>
          <p:cNvPr id="9" name="Picture 8">
            <a:extLst>
              <a:ext uri="{FF2B5EF4-FFF2-40B4-BE49-F238E27FC236}">
                <a16:creationId xmlns:a16="http://schemas.microsoft.com/office/drawing/2014/main" id="{9A11AB42-17DB-128D-7FA9-0C534F8C162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307805">
            <a:off x="13609526" y="2995348"/>
            <a:ext cx="1582679" cy="2003737"/>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spTree>
    <p:extLst>
      <p:ext uri="{BB962C8B-B14F-4D97-AF65-F5344CB8AC3E}">
        <p14:creationId xmlns:p14="http://schemas.microsoft.com/office/powerpoint/2010/main" val="3322615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9B942-99D3-7D32-29AF-0801B111BB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E8BA8F-5D84-C401-9263-048F7F75FE64}"/>
              </a:ext>
            </a:extLst>
          </p:cNvPr>
          <p:cNvSpPr>
            <a:spLocks noGrp="1"/>
          </p:cNvSpPr>
          <p:nvPr>
            <p:ph type="title"/>
          </p:nvPr>
        </p:nvSpPr>
        <p:spPr/>
        <p:txBody>
          <a:bodyPr/>
          <a:lstStyle/>
          <a:p>
            <a:r>
              <a:rPr lang="en-US" dirty="0"/>
              <a:t>Meet the athletes</a:t>
            </a:r>
          </a:p>
        </p:txBody>
      </p:sp>
      <p:sp>
        <p:nvSpPr>
          <p:cNvPr id="6" name="Content Placeholder 8">
            <a:extLst>
              <a:ext uri="{FF2B5EF4-FFF2-40B4-BE49-F238E27FC236}">
                <a16:creationId xmlns:a16="http://schemas.microsoft.com/office/drawing/2014/main" id="{8EF962C1-FBC0-8F88-9B58-85E093039D96}"/>
              </a:ext>
            </a:extLst>
          </p:cNvPr>
          <p:cNvSpPr>
            <a:spLocks noGrp="1"/>
          </p:cNvSpPr>
          <p:nvPr>
            <p:ph sz="half" idx="1"/>
          </p:nvPr>
        </p:nvSpPr>
        <p:spPr>
          <a:xfrm>
            <a:off x="740166" y="3424031"/>
            <a:ext cx="4695434" cy="4845512"/>
          </a:xfrm>
          <a:solidFill>
            <a:srgbClr val="EE7203"/>
          </a:solidFill>
        </p:spPr>
        <p:txBody>
          <a:bodyPr lIns="180000" tIns="180000" rIns="180000" bIns="180000"/>
          <a:lstStyle/>
          <a:p>
            <a:r>
              <a:rPr lang="en-US" b="1" dirty="0">
                <a:solidFill>
                  <a:schemeClr val="bg1"/>
                </a:solidFill>
              </a:rPr>
              <a:t>Emily Campbell</a:t>
            </a:r>
            <a:endParaRPr lang="en-US" dirty="0">
              <a:solidFill>
                <a:schemeClr val="bg1"/>
              </a:solidFill>
            </a:endParaRPr>
          </a:p>
          <a:p>
            <a:pPr>
              <a:lnSpc>
                <a:spcPct val="100000"/>
              </a:lnSpc>
            </a:pPr>
            <a:r>
              <a:rPr lang="en-US" sz="2400" b="1" dirty="0">
                <a:solidFill>
                  <a:schemeClr val="bg1"/>
                </a:solidFill>
              </a:rPr>
              <a:t>Weightlifting</a:t>
            </a:r>
          </a:p>
          <a:p>
            <a:pPr marL="285750" indent="-285750">
              <a:lnSpc>
                <a:spcPct val="100000"/>
              </a:lnSpc>
              <a:buFont typeface="Arial" panose="020B0604020202020204" pitchFamily="34" charset="0"/>
              <a:buChar char="•"/>
            </a:pPr>
            <a:r>
              <a:rPr lang="en-US" sz="1800" dirty="0">
                <a:solidFill>
                  <a:schemeClr val="bg1"/>
                </a:solidFill>
              </a:rPr>
              <a:t>I need to eat </a:t>
            </a:r>
            <a:r>
              <a:rPr lang="en-US" sz="1800" b="1" dirty="0">
                <a:solidFill>
                  <a:schemeClr val="bg1"/>
                </a:solidFill>
              </a:rPr>
              <a:t>a lot of </a:t>
            </a:r>
            <a:br>
              <a:rPr lang="en-US" sz="1800" b="1" dirty="0">
                <a:solidFill>
                  <a:schemeClr val="bg1"/>
                </a:solidFill>
              </a:rPr>
            </a:br>
            <a:r>
              <a:rPr lang="en-US" sz="1800" b="1" dirty="0">
                <a:solidFill>
                  <a:schemeClr val="bg1"/>
                </a:solidFill>
              </a:rPr>
              <a:t>food</a:t>
            </a:r>
            <a:r>
              <a:rPr lang="en-US" sz="1800" dirty="0">
                <a:solidFill>
                  <a:schemeClr val="bg1"/>
                </a:solidFill>
              </a:rPr>
              <a:t> to stay as </a:t>
            </a:r>
            <a:r>
              <a:rPr lang="en-US" sz="1800" b="1" dirty="0">
                <a:solidFill>
                  <a:schemeClr val="bg1"/>
                </a:solidFill>
              </a:rPr>
              <a:t>strong</a:t>
            </a:r>
            <a:r>
              <a:rPr lang="en-US" sz="1800" dirty="0">
                <a:solidFill>
                  <a:schemeClr val="bg1"/>
                </a:solidFill>
              </a:rPr>
              <a:t> </a:t>
            </a:r>
            <a:br>
              <a:rPr lang="en-US" sz="1800" dirty="0">
                <a:solidFill>
                  <a:schemeClr val="bg1"/>
                </a:solidFill>
              </a:rPr>
            </a:br>
            <a:r>
              <a:rPr lang="en-US" sz="1800" dirty="0">
                <a:solidFill>
                  <a:schemeClr val="bg1"/>
                </a:solidFill>
              </a:rPr>
              <a:t>as possible.</a:t>
            </a:r>
          </a:p>
          <a:p>
            <a:pPr marL="285750" indent="-285750">
              <a:lnSpc>
                <a:spcPct val="100000"/>
              </a:lnSpc>
              <a:buFont typeface="Arial" panose="020B0604020202020204" pitchFamily="34" charset="0"/>
              <a:buChar char="•"/>
            </a:pPr>
            <a:r>
              <a:rPr lang="en-US" sz="1800" dirty="0">
                <a:solidFill>
                  <a:schemeClr val="bg1"/>
                </a:solidFill>
              </a:rPr>
              <a:t>I love cooking and enjoy a </a:t>
            </a:r>
            <a:r>
              <a:rPr lang="en-US" sz="1800" b="1" dirty="0">
                <a:solidFill>
                  <a:schemeClr val="bg1"/>
                </a:solidFill>
              </a:rPr>
              <a:t>varied diet</a:t>
            </a:r>
            <a:r>
              <a:rPr lang="en-US" sz="1800" dirty="0">
                <a:solidFill>
                  <a:schemeClr val="bg1"/>
                </a:solidFill>
              </a:rPr>
              <a:t>.</a:t>
            </a:r>
          </a:p>
          <a:p>
            <a:pPr marL="285750" indent="-285750">
              <a:lnSpc>
                <a:spcPct val="100000"/>
              </a:lnSpc>
              <a:buFont typeface="Arial" panose="020B0604020202020204" pitchFamily="34" charset="0"/>
              <a:buChar char="•"/>
            </a:pPr>
            <a:r>
              <a:rPr lang="en-US" sz="1800" dirty="0">
                <a:solidFill>
                  <a:schemeClr val="bg1"/>
                </a:solidFill>
              </a:rPr>
              <a:t>In an example day I might have eggs, yoghurt, granola and fruit in the morning, a stir fry with </a:t>
            </a:r>
            <a:r>
              <a:rPr lang="en-US" sz="1800" b="1" dirty="0">
                <a:solidFill>
                  <a:schemeClr val="bg1"/>
                </a:solidFill>
              </a:rPr>
              <a:t>teriyaki</a:t>
            </a:r>
            <a:r>
              <a:rPr lang="en-US" sz="1800" dirty="0">
                <a:solidFill>
                  <a:schemeClr val="bg1"/>
                </a:solidFill>
              </a:rPr>
              <a:t> sauce for lunch, then chicken burger, sweet potato fries and broccoli, or chicken, mac and cheese, rice and </a:t>
            </a:r>
            <a:r>
              <a:rPr lang="en-US" sz="1800" b="1" dirty="0">
                <a:solidFill>
                  <a:schemeClr val="bg1"/>
                </a:solidFill>
              </a:rPr>
              <a:t>plantain</a:t>
            </a:r>
            <a:r>
              <a:rPr lang="en-US" sz="1800" dirty="0">
                <a:solidFill>
                  <a:schemeClr val="bg1"/>
                </a:solidFill>
              </a:rPr>
              <a:t> with </a:t>
            </a:r>
            <a:br>
              <a:rPr lang="en-US" sz="1800" dirty="0">
                <a:solidFill>
                  <a:schemeClr val="bg1"/>
                </a:solidFill>
              </a:rPr>
            </a:br>
            <a:r>
              <a:rPr lang="en-US" sz="1800" b="1" dirty="0">
                <a:solidFill>
                  <a:schemeClr val="bg1"/>
                </a:solidFill>
              </a:rPr>
              <a:t>corn</a:t>
            </a:r>
            <a:r>
              <a:rPr lang="en-US" sz="1800" dirty="0">
                <a:solidFill>
                  <a:schemeClr val="bg1"/>
                </a:solidFill>
              </a:rPr>
              <a:t> and </a:t>
            </a:r>
            <a:r>
              <a:rPr lang="en-US" sz="1800" b="1" dirty="0">
                <a:solidFill>
                  <a:schemeClr val="bg1"/>
                </a:solidFill>
              </a:rPr>
              <a:t>coleslaw</a:t>
            </a:r>
            <a:r>
              <a:rPr lang="en-US" sz="1800" dirty="0">
                <a:solidFill>
                  <a:schemeClr val="bg1"/>
                </a:solidFill>
              </a:rPr>
              <a:t> for dinner.</a:t>
            </a:r>
          </a:p>
          <a:p>
            <a:pPr>
              <a:lnSpc>
                <a:spcPct val="100000"/>
              </a:lnSpc>
            </a:pPr>
            <a:endParaRPr lang="en-US" sz="1800" dirty="0">
              <a:solidFill>
                <a:schemeClr val="bg1"/>
              </a:solidFill>
            </a:endParaRPr>
          </a:p>
          <a:p>
            <a:endParaRPr lang="en-US" dirty="0">
              <a:solidFill>
                <a:schemeClr val="bg1"/>
              </a:solidFill>
            </a:endParaRPr>
          </a:p>
        </p:txBody>
      </p:sp>
      <p:sp>
        <p:nvSpPr>
          <p:cNvPr id="7" name="Content Placeholder 9">
            <a:extLst>
              <a:ext uri="{FF2B5EF4-FFF2-40B4-BE49-F238E27FC236}">
                <a16:creationId xmlns:a16="http://schemas.microsoft.com/office/drawing/2014/main" id="{8C73EAE8-F53F-B603-DC4F-BF2744C51844}"/>
              </a:ext>
            </a:extLst>
          </p:cNvPr>
          <p:cNvSpPr txBox="1">
            <a:spLocks/>
          </p:cNvSpPr>
          <p:nvPr/>
        </p:nvSpPr>
        <p:spPr>
          <a:xfrm>
            <a:off x="5789547" y="3424031"/>
            <a:ext cx="4695434" cy="4845512"/>
          </a:xfrm>
          <a:prstGeom prst="rect">
            <a:avLst/>
          </a:prstGeom>
          <a:solidFill>
            <a:srgbClr val="005286"/>
          </a:solidFill>
        </p:spPr>
        <p:txBody>
          <a:bodyPr lIns="144000" tIns="144000" rIns="144000" bIns="108000"/>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b="1" dirty="0">
                <a:solidFill>
                  <a:schemeClr val="bg1"/>
                </a:solidFill>
              </a:rPr>
              <a:t>Chris Skelley</a:t>
            </a:r>
          </a:p>
          <a:p>
            <a:r>
              <a:rPr lang="en-US" sz="2400" b="1" dirty="0">
                <a:solidFill>
                  <a:schemeClr val="bg1"/>
                </a:solidFill>
              </a:rPr>
              <a:t>Para Judo</a:t>
            </a:r>
          </a:p>
          <a:p>
            <a:pPr marL="285750" indent="-285750">
              <a:lnSpc>
                <a:spcPct val="100000"/>
              </a:lnSpc>
              <a:buFont typeface="Arial" panose="020B0604020202020204" pitchFamily="34" charset="0"/>
              <a:buChar char="•"/>
            </a:pPr>
            <a:r>
              <a:rPr lang="en-US" sz="1800" dirty="0">
                <a:solidFill>
                  <a:schemeClr val="bg1"/>
                </a:solidFill>
              </a:rPr>
              <a:t>I'm </a:t>
            </a:r>
            <a:r>
              <a:rPr lang="en-US" sz="1800" b="1" dirty="0">
                <a:solidFill>
                  <a:schemeClr val="bg1"/>
                </a:solidFill>
              </a:rPr>
              <a:t>coeliac</a:t>
            </a:r>
            <a:r>
              <a:rPr lang="en-US" sz="1800" dirty="0">
                <a:solidFill>
                  <a:schemeClr val="bg1"/>
                </a:solidFill>
              </a:rPr>
              <a:t>, so need to </a:t>
            </a:r>
            <a:br>
              <a:rPr lang="en-US" sz="1800" dirty="0">
                <a:solidFill>
                  <a:schemeClr val="bg1"/>
                </a:solidFill>
              </a:rPr>
            </a:br>
            <a:r>
              <a:rPr lang="en-US" sz="1800" dirty="0">
                <a:solidFill>
                  <a:schemeClr val="bg1"/>
                </a:solidFill>
              </a:rPr>
              <a:t>be </a:t>
            </a:r>
            <a:r>
              <a:rPr lang="en-US" sz="1800" b="1" dirty="0">
                <a:solidFill>
                  <a:schemeClr val="bg1"/>
                </a:solidFill>
              </a:rPr>
              <a:t>gluten-free</a:t>
            </a:r>
            <a:r>
              <a:rPr lang="en-US" sz="1800" dirty="0">
                <a:solidFill>
                  <a:schemeClr val="bg1"/>
                </a:solidFill>
              </a:rPr>
              <a:t>.</a:t>
            </a:r>
          </a:p>
          <a:p>
            <a:pPr marL="285750" indent="-285750">
              <a:lnSpc>
                <a:spcPct val="100000"/>
              </a:lnSpc>
              <a:buFont typeface="Arial" panose="020B0604020202020204" pitchFamily="34" charset="0"/>
              <a:buChar char="•"/>
            </a:pPr>
            <a:r>
              <a:rPr lang="en-US" sz="1800" dirty="0">
                <a:solidFill>
                  <a:schemeClr val="bg1"/>
                </a:solidFill>
              </a:rPr>
              <a:t>I make sure each meal includes </a:t>
            </a:r>
            <a:r>
              <a:rPr lang="en-US" sz="1800" b="1" dirty="0">
                <a:solidFill>
                  <a:schemeClr val="bg1"/>
                </a:solidFill>
              </a:rPr>
              <a:t>carbs</a:t>
            </a:r>
            <a:r>
              <a:rPr lang="en-US" sz="1800" dirty="0">
                <a:solidFill>
                  <a:schemeClr val="bg1"/>
                </a:solidFill>
              </a:rPr>
              <a:t>, </a:t>
            </a:r>
            <a:r>
              <a:rPr lang="en-US" sz="1800" b="1" dirty="0">
                <a:solidFill>
                  <a:schemeClr val="bg1"/>
                </a:solidFill>
              </a:rPr>
              <a:t>vegetables</a:t>
            </a:r>
            <a:r>
              <a:rPr lang="en-US" sz="1800" dirty="0">
                <a:solidFill>
                  <a:schemeClr val="bg1"/>
                </a:solidFill>
              </a:rPr>
              <a:t> and </a:t>
            </a:r>
            <a:r>
              <a:rPr lang="en-US" sz="1800" b="1" dirty="0">
                <a:solidFill>
                  <a:schemeClr val="bg1"/>
                </a:solidFill>
              </a:rPr>
              <a:t>meat</a:t>
            </a:r>
            <a:r>
              <a:rPr lang="en-US" sz="1800" dirty="0">
                <a:solidFill>
                  <a:schemeClr val="bg1"/>
                </a:solidFill>
              </a:rPr>
              <a:t> to fuel me for training or competing.</a:t>
            </a:r>
          </a:p>
          <a:p>
            <a:pPr marL="285750" indent="-285750">
              <a:lnSpc>
                <a:spcPct val="100000"/>
              </a:lnSpc>
              <a:buFont typeface="Arial" panose="020B0604020202020204" pitchFamily="34" charset="0"/>
              <a:buChar char="•"/>
            </a:pPr>
            <a:r>
              <a:rPr lang="en-US" sz="1800" dirty="0">
                <a:solidFill>
                  <a:schemeClr val="bg1"/>
                </a:solidFill>
              </a:rPr>
              <a:t>I like overnight oats with fruit and yoghurt on the day I compete, as I can feel a bit sick when I'm nervous.</a:t>
            </a:r>
          </a:p>
        </p:txBody>
      </p:sp>
      <p:sp>
        <p:nvSpPr>
          <p:cNvPr id="8" name="Content Placeholder 9">
            <a:extLst>
              <a:ext uri="{FF2B5EF4-FFF2-40B4-BE49-F238E27FC236}">
                <a16:creationId xmlns:a16="http://schemas.microsoft.com/office/drawing/2014/main" id="{D4223C17-379E-E4FC-B20C-5E031503BDAA}"/>
              </a:ext>
            </a:extLst>
          </p:cNvPr>
          <p:cNvSpPr txBox="1">
            <a:spLocks/>
          </p:cNvSpPr>
          <p:nvPr/>
        </p:nvSpPr>
        <p:spPr>
          <a:xfrm>
            <a:off x="10838929" y="3424031"/>
            <a:ext cx="4678494" cy="4845512"/>
          </a:xfrm>
          <a:prstGeom prst="rect">
            <a:avLst/>
          </a:prstGeom>
          <a:solidFill>
            <a:srgbClr val="FDC41F"/>
          </a:solidFill>
        </p:spPr>
        <p:txBody>
          <a:bodyPr lIns="144000" tIns="144000" rIns="144000" bIns="108000"/>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r>
              <a:rPr lang="en-US" b="1" dirty="0"/>
              <a:t>Hannah </a:t>
            </a:r>
            <a:br>
              <a:rPr lang="en-US" b="1" dirty="0"/>
            </a:br>
            <a:r>
              <a:rPr lang="en-US" b="1" dirty="0"/>
              <a:t>Cockcroft</a:t>
            </a:r>
            <a:endParaRPr lang="en-US" sz="1800" dirty="0"/>
          </a:p>
          <a:p>
            <a:pPr>
              <a:lnSpc>
                <a:spcPct val="100000"/>
              </a:lnSpc>
            </a:pPr>
            <a:r>
              <a:rPr lang="en-US" sz="2400" b="1" dirty="0"/>
              <a:t>Para Athletics </a:t>
            </a:r>
            <a:endParaRPr lang="en-US" sz="2000" b="1" dirty="0"/>
          </a:p>
          <a:p>
            <a:pPr marL="285750" indent="-285750">
              <a:lnSpc>
                <a:spcPct val="100000"/>
              </a:lnSpc>
              <a:buFont typeface="Arial" panose="020B0604020202020204" pitchFamily="34" charset="0"/>
              <a:buChar char="•"/>
            </a:pPr>
            <a:r>
              <a:rPr lang="en-US" sz="1800" dirty="0"/>
              <a:t>I eat everything </a:t>
            </a:r>
            <a:r>
              <a:rPr lang="en-US" sz="1800" b="1" dirty="0"/>
              <a:t>except fish</a:t>
            </a:r>
            <a:r>
              <a:rPr lang="en-US" sz="1800" dirty="0"/>
              <a:t>! My go-to pre-race meal is spaghetti bolognese, but on rest days I love a curry.</a:t>
            </a:r>
          </a:p>
          <a:p>
            <a:pPr marL="285750" indent="-285750">
              <a:lnSpc>
                <a:spcPct val="100000"/>
              </a:lnSpc>
              <a:buFont typeface="Arial" panose="020B0604020202020204" pitchFamily="34" charset="0"/>
              <a:buChar char="•"/>
            </a:pPr>
            <a:r>
              <a:rPr lang="en-US" sz="1800" dirty="0"/>
              <a:t>My golden rule is </a:t>
            </a:r>
            <a:r>
              <a:rPr lang="en-US" sz="1800" b="1" dirty="0"/>
              <a:t>'everything in moderation</a:t>
            </a:r>
            <a:r>
              <a:rPr lang="en-US" sz="1800" dirty="0"/>
              <a:t>' – I train hard for my events (I compete in both </a:t>
            </a:r>
            <a:r>
              <a:rPr lang="en-US" sz="1800" b="1" dirty="0"/>
              <a:t>sprint</a:t>
            </a:r>
            <a:r>
              <a:rPr lang="en-US" sz="1800" dirty="0"/>
              <a:t> and </a:t>
            </a:r>
            <a:r>
              <a:rPr lang="en-US" sz="1800" b="1" dirty="0"/>
              <a:t>middle-distance</a:t>
            </a:r>
            <a:r>
              <a:rPr lang="en-US" sz="1800" dirty="0"/>
              <a:t> races), so if  I fancy some cake, I'll have it!</a:t>
            </a:r>
          </a:p>
          <a:p>
            <a:pPr marL="285750" indent="-285750">
              <a:lnSpc>
                <a:spcPct val="100000"/>
              </a:lnSpc>
              <a:buFont typeface="Arial" panose="020B0604020202020204" pitchFamily="34" charset="0"/>
              <a:buChar char="•"/>
            </a:pPr>
            <a:r>
              <a:rPr lang="en-US" sz="1800" dirty="0"/>
              <a:t>It's always important to stay </a:t>
            </a:r>
            <a:r>
              <a:rPr lang="en-US" sz="1800" b="1" dirty="0"/>
              <a:t>hydrated</a:t>
            </a:r>
            <a:r>
              <a:rPr lang="en-US" sz="1800" dirty="0"/>
              <a:t> – it's simple but is easy to forget!</a:t>
            </a:r>
          </a:p>
        </p:txBody>
      </p:sp>
      <p:sp>
        <p:nvSpPr>
          <p:cNvPr id="16" name="Rectangle 15">
            <a:extLst>
              <a:ext uri="{FF2B5EF4-FFF2-40B4-BE49-F238E27FC236}">
                <a16:creationId xmlns:a16="http://schemas.microsoft.com/office/drawing/2014/main" id="{6B0AE222-B6D4-173B-45A0-65095CE106A4}"/>
              </a:ext>
            </a:extLst>
          </p:cNvPr>
          <p:cNvSpPr/>
          <p:nvPr/>
        </p:nvSpPr>
        <p:spPr>
          <a:xfrm>
            <a:off x="15404123" y="8453307"/>
            <a:ext cx="853465" cy="420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37945CC-1FC4-E668-A7FC-C5881AF6BC31}"/>
              </a:ext>
            </a:extLst>
          </p:cNvPr>
          <p:cNvSpPr/>
          <p:nvPr/>
        </p:nvSpPr>
        <p:spPr>
          <a:xfrm>
            <a:off x="12704064" y="8453307"/>
            <a:ext cx="3011343" cy="420950"/>
          </a:xfrm>
          <a:prstGeom prst="rect">
            <a:avLst/>
          </a:prstGeom>
          <a:solidFill>
            <a:schemeClr val="bg1"/>
          </a:solidFill>
        </p:spPr>
        <p:txBody>
          <a:bodyPr wrap="square" lIns="0" tIns="108000" rIns="0" bIns="125999">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76C2FEA-BF06-8BE4-1CE8-75D92EBA2A0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330049">
            <a:off x="3797493" y="3007718"/>
            <a:ext cx="1593810" cy="2017305"/>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pic>
        <p:nvPicPr>
          <p:cNvPr id="4" name="Picture 3">
            <a:extLst>
              <a:ext uri="{FF2B5EF4-FFF2-40B4-BE49-F238E27FC236}">
                <a16:creationId xmlns:a16="http://schemas.microsoft.com/office/drawing/2014/main" id="{1232F04E-DFF3-CF98-9093-17794428279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4816"/>
          <a:stretch/>
        </p:blipFill>
        <p:spPr>
          <a:xfrm rot="263942">
            <a:off x="13529929" y="2330282"/>
            <a:ext cx="1582679" cy="2003737"/>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pic>
        <p:nvPicPr>
          <p:cNvPr id="5" name="Picture 4">
            <a:extLst>
              <a:ext uri="{FF2B5EF4-FFF2-40B4-BE49-F238E27FC236}">
                <a16:creationId xmlns:a16="http://schemas.microsoft.com/office/drawing/2014/main" id="{8C6C9F9F-B944-E91A-764A-EF0FCB8F252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21196943">
            <a:off x="8825922" y="2983314"/>
            <a:ext cx="1593118" cy="2027235"/>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spTree>
    <p:extLst>
      <p:ext uri="{BB962C8B-B14F-4D97-AF65-F5344CB8AC3E}">
        <p14:creationId xmlns:p14="http://schemas.microsoft.com/office/powerpoint/2010/main" val="1442025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4989C-7C69-04A1-8A0B-E8BF6ACA12A1}"/>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F611D66-89B3-0DF2-D462-7880A3BE0040}"/>
              </a:ext>
            </a:extLst>
          </p:cNvPr>
          <p:cNvPicPr>
            <a:picLocks noGrp="1" noChangeAspect="1"/>
          </p:cNvPicPr>
          <p:nvPr>
            <p:ph type="pic" sz="quarter" idx="17"/>
          </p:nvPr>
        </p:nvPicPr>
        <p:blipFill rotWithShape="1">
          <a:blip r:embed="rId3" cstate="print">
            <a:extLst>
              <a:ext uri="{28A0092B-C50C-407E-A947-70E740481C1C}">
                <a14:useLocalDpi xmlns:a14="http://schemas.microsoft.com/office/drawing/2010/main"/>
              </a:ext>
            </a:extLst>
          </a:blip>
          <a:srcRect l="-1776" t="-1" r="-7611" b="-7396"/>
          <a:stretch/>
        </p:blipFill>
        <p:spPr>
          <a:xfrm>
            <a:off x="6530264" y="2306796"/>
            <a:ext cx="9916510" cy="7343332"/>
          </a:xfrm>
          <a:prstGeom prst="rect">
            <a:avLst/>
          </a:prstGeom>
        </p:spPr>
      </p:pic>
      <p:sp>
        <p:nvSpPr>
          <p:cNvPr id="15" name="Title 14">
            <a:extLst>
              <a:ext uri="{FF2B5EF4-FFF2-40B4-BE49-F238E27FC236}">
                <a16:creationId xmlns:a16="http://schemas.microsoft.com/office/drawing/2014/main" id="{C2BEA901-88CF-6B49-2BA0-E16360B0FBFE}"/>
              </a:ext>
            </a:extLst>
          </p:cNvPr>
          <p:cNvSpPr>
            <a:spLocks noGrp="1"/>
          </p:cNvSpPr>
          <p:nvPr>
            <p:ph type="title"/>
          </p:nvPr>
        </p:nvSpPr>
        <p:spPr>
          <a:xfrm>
            <a:off x="567267" y="2099731"/>
            <a:ext cx="7561527" cy="618069"/>
          </a:xfrm>
          <a:solidFill>
            <a:schemeClr val="bg1"/>
          </a:solidFill>
        </p:spPr>
        <p:txBody>
          <a:bodyPr/>
          <a:lstStyle/>
          <a:p>
            <a:r>
              <a:rPr lang="en-US" dirty="0"/>
              <a:t>Think about what </a:t>
            </a:r>
            <a:br>
              <a:rPr lang="en-US" dirty="0"/>
            </a:br>
            <a:r>
              <a:rPr lang="en-US" dirty="0"/>
              <a:t>your athlete needs</a:t>
            </a:r>
          </a:p>
        </p:txBody>
      </p:sp>
      <p:sp>
        <p:nvSpPr>
          <p:cNvPr id="3" name="Content Placeholder 2">
            <a:extLst>
              <a:ext uri="{FF2B5EF4-FFF2-40B4-BE49-F238E27FC236}">
                <a16:creationId xmlns:a16="http://schemas.microsoft.com/office/drawing/2014/main" id="{CB65CBC4-BEBA-B7B1-7F1F-F50CE9F3396F}"/>
              </a:ext>
            </a:extLst>
          </p:cNvPr>
          <p:cNvSpPr>
            <a:spLocks noGrp="1"/>
          </p:cNvSpPr>
          <p:nvPr>
            <p:ph sz="half" idx="1"/>
          </p:nvPr>
        </p:nvSpPr>
        <p:spPr>
          <a:xfrm>
            <a:off x="567267" y="3945467"/>
            <a:ext cx="5754705" cy="3971396"/>
          </a:xfrm>
        </p:spPr>
        <p:txBody>
          <a:bodyPr/>
          <a:lstStyle/>
          <a:p>
            <a:pPr marL="457200" indent="-457200">
              <a:lnSpc>
                <a:spcPct val="100000"/>
              </a:lnSpc>
              <a:buFont typeface="Arial" panose="020B0604020202020204" pitchFamily="34" charset="0"/>
              <a:buChar char="•"/>
            </a:pPr>
            <a:r>
              <a:rPr lang="en-US" dirty="0"/>
              <a:t>Can you imagine what it's like to train and compete in this sport?</a:t>
            </a:r>
          </a:p>
          <a:p>
            <a:pPr marL="457200" indent="-457200">
              <a:lnSpc>
                <a:spcPct val="100000"/>
              </a:lnSpc>
              <a:buFont typeface="Arial" panose="020B0604020202020204" pitchFamily="34" charset="0"/>
              <a:buChar char="•"/>
            </a:pPr>
            <a:r>
              <a:rPr lang="en-US" dirty="0"/>
              <a:t>When will your athlete eat</a:t>
            </a:r>
            <a:br>
              <a:rPr lang="en-US" dirty="0"/>
            </a:br>
            <a:r>
              <a:rPr lang="en-US" dirty="0"/>
              <a:t>your meal?</a:t>
            </a:r>
          </a:p>
          <a:p>
            <a:pPr marL="457200" indent="-457200">
              <a:lnSpc>
                <a:spcPct val="100000"/>
              </a:lnSpc>
              <a:buFont typeface="Arial" panose="020B0604020202020204" pitchFamily="34" charset="0"/>
              <a:buChar char="•"/>
            </a:pPr>
            <a:r>
              <a:rPr lang="en-US" dirty="0"/>
              <a:t>How will it help them to feel good and perform at their best?</a:t>
            </a:r>
          </a:p>
          <a:p>
            <a:endParaRPr lang="en-US" dirty="0"/>
          </a:p>
          <a:p>
            <a:endParaRPr lang="en-US" dirty="0"/>
          </a:p>
        </p:txBody>
      </p:sp>
      <p:pic>
        <p:nvPicPr>
          <p:cNvPr id="2" name="Picture 1">
            <a:extLst>
              <a:ext uri="{FF2B5EF4-FFF2-40B4-BE49-F238E27FC236}">
                <a16:creationId xmlns:a16="http://schemas.microsoft.com/office/drawing/2014/main" id="{5C8029E9-0877-8C66-850C-9E3DC15B2EC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4" name="Rectangle 3">
            <a:extLst>
              <a:ext uri="{FF2B5EF4-FFF2-40B4-BE49-F238E27FC236}">
                <a16:creationId xmlns:a16="http://schemas.microsoft.com/office/drawing/2014/main" id="{C61D03AE-E43C-CC8D-8BFF-4A4751837FD6}"/>
              </a:ext>
            </a:extLst>
          </p:cNvPr>
          <p:cNvSpPr/>
          <p:nvPr/>
        </p:nvSpPr>
        <p:spPr>
          <a:xfrm>
            <a:off x="15404123" y="8453307"/>
            <a:ext cx="853465" cy="420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7BFEB60-925E-CA2C-D403-64D11392B9B9}"/>
              </a:ext>
            </a:extLst>
          </p:cNvPr>
          <p:cNvSpPr/>
          <p:nvPr/>
        </p:nvSpPr>
        <p:spPr>
          <a:xfrm>
            <a:off x="12704064" y="8453307"/>
            <a:ext cx="3011343" cy="420950"/>
          </a:xfrm>
          <a:prstGeom prst="rect">
            <a:avLst/>
          </a:prstGeom>
          <a:solidFill>
            <a:schemeClr val="bg1"/>
          </a:solidFill>
        </p:spPr>
        <p:txBody>
          <a:bodyPr wrap="square" lIns="0" tIns="108000" rIns="0" bIns="125999">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0176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CF4A1-A92F-8238-5532-8A77178870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36347B-EF43-8C09-4C18-147DBCA0582E}"/>
              </a:ext>
            </a:extLst>
          </p:cNvPr>
          <p:cNvSpPr>
            <a:spLocks noGrp="1"/>
          </p:cNvSpPr>
          <p:nvPr>
            <p:ph type="title"/>
          </p:nvPr>
        </p:nvSpPr>
        <p:spPr/>
        <p:txBody>
          <a:bodyPr/>
          <a:lstStyle/>
          <a:p>
            <a:r>
              <a:rPr lang="en-US" dirty="0"/>
              <a:t>Draw and label your meal idea</a:t>
            </a:r>
          </a:p>
        </p:txBody>
      </p:sp>
      <p:sp>
        <p:nvSpPr>
          <p:cNvPr id="4" name="Content Placeholder 3">
            <a:extLst>
              <a:ext uri="{FF2B5EF4-FFF2-40B4-BE49-F238E27FC236}">
                <a16:creationId xmlns:a16="http://schemas.microsoft.com/office/drawing/2014/main" id="{D39830EC-9335-D578-5414-286B68E03651}"/>
              </a:ext>
            </a:extLst>
          </p:cNvPr>
          <p:cNvSpPr>
            <a:spLocks noGrp="1"/>
          </p:cNvSpPr>
          <p:nvPr>
            <p:ph sz="half" idx="18"/>
          </p:nvPr>
        </p:nvSpPr>
        <p:spPr>
          <a:xfrm>
            <a:off x="567268" y="3231931"/>
            <a:ext cx="6259202" cy="3452648"/>
          </a:xfrm>
        </p:spPr>
        <p:txBody>
          <a:bodyPr vert="horz" lIns="90000" tIns="45720" rIns="91440" bIns="45720" rtlCol="0" anchor="t">
            <a:noAutofit/>
          </a:bodyPr>
          <a:lstStyle/>
          <a:p>
            <a:pPr marL="514350" indent="-514350">
              <a:buFont typeface="+mj-lt"/>
              <a:buAutoNum type="arabicPeriod"/>
            </a:pPr>
            <a:r>
              <a:rPr lang="en-US" dirty="0">
                <a:latin typeface="Arial"/>
                <a:cs typeface="Arial"/>
              </a:rPr>
              <a:t>Draw your meal on the entry sheet.</a:t>
            </a:r>
          </a:p>
          <a:p>
            <a:pPr marL="514350" indent="-514350">
              <a:buFont typeface="+mj-lt"/>
              <a:buAutoNum type="arabicPeriod"/>
            </a:pPr>
            <a:r>
              <a:rPr lang="en-US" dirty="0"/>
              <a:t>Show us how much of each ingredient you'll include.</a:t>
            </a:r>
          </a:p>
          <a:p>
            <a:pPr marL="514350" indent="-514350">
              <a:buFont typeface="+mj-lt"/>
              <a:buAutoNum type="arabicPeriod"/>
            </a:pPr>
            <a:r>
              <a:rPr lang="en-US" dirty="0"/>
              <a:t>Label each part of your meal.</a:t>
            </a:r>
          </a:p>
          <a:p>
            <a:pPr marL="514350" indent="-514350">
              <a:buFont typeface="+mj-lt"/>
              <a:buAutoNum type="arabicPeriod"/>
            </a:pPr>
            <a:r>
              <a:rPr lang="en-US" dirty="0"/>
              <a:t>Make your meal look as </a:t>
            </a:r>
            <a:br>
              <a:rPr lang="en-US" dirty="0"/>
            </a:br>
            <a:r>
              <a:rPr lang="en-US" dirty="0"/>
              <a:t>tasty as you can!</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p:txBody>
      </p:sp>
      <p:pic>
        <p:nvPicPr>
          <p:cNvPr id="10" name="Picture 9" descr="A piece of paper with a drawing of pasta&#10;&#10;Description automatically generated">
            <a:extLst>
              <a:ext uri="{FF2B5EF4-FFF2-40B4-BE49-F238E27FC236}">
                <a16:creationId xmlns:a16="http://schemas.microsoft.com/office/drawing/2014/main" id="{BC682C7E-CC0B-B619-8714-2B571DD231A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21021708">
            <a:off x="7063867" y="4119017"/>
            <a:ext cx="4011252" cy="29211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0640054B-3D80-7DB8-30DC-BD4D2C5B06FE}"/>
              </a:ext>
            </a:extLst>
          </p:cNvPr>
          <p:cNvSpPr txBox="1"/>
          <p:nvPr/>
        </p:nvSpPr>
        <p:spPr>
          <a:xfrm rot="413612">
            <a:off x="14225689" y="5468012"/>
            <a:ext cx="1423976" cy="338554"/>
          </a:xfrm>
          <a:prstGeom prst="rect">
            <a:avLst/>
          </a:prstGeom>
          <a:noFill/>
        </p:spPr>
        <p:txBody>
          <a:bodyPr wrap="square" rtlCol="0">
            <a:spAutoFit/>
          </a:bodyPr>
          <a:lstStyle/>
          <a:p>
            <a:r>
              <a:rPr lang="en-US" sz="1600" dirty="0">
                <a:latin typeface="Bradley Hand ITC" panose="03070402050302030203" pitchFamily="66" charset="77"/>
              </a:rPr>
              <a:t>Boiled rice</a:t>
            </a:r>
          </a:p>
        </p:txBody>
      </p:sp>
      <p:grpSp>
        <p:nvGrpSpPr>
          <p:cNvPr id="3" name="Group 2">
            <a:extLst>
              <a:ext uri="{FF2B5EF4-FFF2-40B4-BE49-F238E27FC236}">
                <a16:creationId xmlns:a16="http://schemas.microsoft.com/office/drawing/2014/main" id="{B1675072-A714-1152-36CD-96EE3D2118A2}"/>
              </a:ext>
            </a:extLst>
          </p:cNvPr>
          <p:cNvGrpSpPr/>
          <p:nvPr/>
        </p:nvGrpSpPr>
        <p:grpSpPr>
          <a:xfrm>
            <a:off x="11204256" y="2065550"/>
            <a:ext cx="4365562" cy="6050748"/>
            <a:chOff x="11204256" y="2065550"/>
            <a:chExt cx="4365562" cy="6050748"/>
          </a:xfrm>
        </p:grpSpPr>
        <p:pic>
          <p:nvPicPr>
            <p:cNvPr id="6" name="Picture 5" descr="A white paper with text on it&#10;&#10;Description automatically generated">
              <a:extLst>
                <a:ext uri="{FF2B5EF4-FFF2-40B4-BE49-F238E27FC236}">
                  <a16:creationId xmlns:a16="http://schemas.microsoft.com/office/drawing/2014/main" id="{26C9E7B8-995F-B12A-DE3C-2BA45F072A44}"/>
                </a:ext>
              </a:extLst>
            </p:cNvPr>
            <p:cNvPicPr>
              <a:picLocks noChangeAspect="1"/>
            </p:cNvPicPr>
            <p:nvPr/>
          </p:nvPicPr>
          <p:blipFill>
            <a:blip r:embed="rId4"/>
            <a:stretch>
              <a:fillRect/>
            </a:stretch>
          </p:blipFill>
          <p:spPr>
            <a:xfrm rot="413612">
              <a:off x="11204256" y="2065550"/>
              <a:ext cx="4365562" cy="6050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61E0FE78-ED59-BA17-A2B9-F0050FC451E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413612">
              <a:off x="11417531" y="5263187"/>
              <a:ext cx="3631153" cy="2059309"/>
            </a:xfrm>
            <a:prstGeom prst="rect">
              <a:avLst/>
            </a:prstGeom>
            <a:ln>
              <a:noFill/>
            </a:ln>
            <a:effectLst>
              <a:softEdge rad="112500"/>
            </a:effectLst>
          </p:spPr>
        </p:pic>
        <p:sp>
          <p:nvSpPr>
            <p:cNvPr id="16" name="TextBox 15">
              <a:extLst>
                <a:ext uri="{FF2B5EF4-FFF2-40B4-BE49-F238E27FC236}">
                  <a16:creationId xmlns:a16="http://schemas.microsoft.com/office/drawing/2014/main" id="{5E82A98E-37F6-B173-E7E1-1CC233D81E71}"/>
                </a:ext>
              </a:extLst>
            </p:cNvPr>
            <p:cNvSpPr txBox="1"/>
            <p:nvPr/>
          </p:nvSpPr>
          <p:spPr>
            <a:xfrm rot="413612">
              <a:off x="11420966" y="7026180"/>
              <a:ext cx="1937982" cy="584775"/>
            </a:xfrm>
            <a:prstGeom prst="rect">
              <a:avLst/>
            </a:prstGeom>
            <a:noFill/>
          </p:spPr>
          <p:txBody>
            <a:bodyPr wrap="square" rtlCol="0">
              <a:spAutoFit/>
            </a:bodyPr>
            <a:lstStyle/>
            <a:p>
              <a:r>
                <a:rPr lang="en-US" sz="1600" dirty="0">
                  <a:latin typeface="Bradley Hand ITC" panose="03070402050302030203" pitchFamily="66" charset="77"/>
                  <a:cs typeface="Apple Chancery" panose="03020702040506060504" pitchFamily="66" charset="-79"/>
                </a:rPr>
                <a:t>Large portion of steamed chicken</a:t>
              </a:r>
            </a:p>
          </p:txBody>
        </p:sp>
        <p:sp>
          <p:nvSpPr>
            <p:cNvPr id="17" name="TextBox 16">
              <a:extLst>
                <a:ext uri="{FF2B5EF4-FFF2-40B4-BE49-F238E27FC236}">
                  <a16:creationId xmlns:a16="http://schemas.microsoft.com/office/drawing/2014/main" id="{E0E09CAE-7A81-6652-B9C6-3E80F1A3F517}"/>
                </a:ext>
              </a:extLst>
            </p:cNvPr>
            <p:cNvSpPr txBox="1"/>
            <p:nvPr/>
          </p:nvSpPr>
          <p:spPr>
            <a:xfrm rot="413612">
              <a:off x="11523252" y="4830399"/>
              <a:ext cx="1937982" cy="738664"/>
            </a:xfrm>
            <a:prstGeom prst="rect">
              <a:avLst/>
            </a:prstGeom>
            <a:noFill/>
          </p:spPr>
          <p:txBody>
            <a:bodyPr wrap="square" rtlCol="0">
              <a:spAutoFit/>
            </a:bodyPr>
            <a:lstStyle/>
            <a:p>
              <a:r>
                <a:rPr lang="en-US" sz="1400" dirty="0">
                  <a:latin typeface="Bradley Hand ITC" panose="03070402050302030203" pitchFamily="66" charset="77"/>
                </a:rPr>
                <a:t>Salad, cucumber, tomatoes, spinach and coriander</a:t>
              </a:r>
            </a:p>
          </p:txBody>
        </p:sp>
        <p:sp>
          <p:nvSpPr>
            <p:cNvPr id="18" name="TextBox 17">
              <a:extLst>
                <a:ext uri="{FF2B5EF4-FFF2-40B4-BE49-F238E27FC236}">
                  <a16:creationId xmlns:a16="http://schemas.microsoft.com/office/drawing/2014/main" id="{C132E350-9552-5A4B-AA3E-5F3E2DA8E92C}"/>
                </a:ext>
              </a:extLst>
            </p:cNvPr>
            <p:cNvSpPr txBox="1"/>
            <p:nvPr/>
          </p:nvSpPr>
          <p:spPr>
            <a:xfrm rot="413612">
              <a:off x="11697985" y="4047211"/>
              <a:ext cx="1681126" cy="307777"/>
            </a:xfrm>
            <a:prstGeom prst="rect">
              <a:avLst/>
            </a:prstGeom>
            <a:noFill/>
          </p:spPr>
          <p:txBody>
            <a:bodyPr wrap="square" rtlCol="0">
              <a:spAutoFit/>
            </a:bodyPr>
            <a:lstStyle/>
            <a:p>
              <a:r>
                <a:rPr lang="en-US" sz="1400" dirty="0">
                  <a:latin typeface="Bradley Hand ITC" panose="03070402050302030203" pitchFamily="66" charset="77"/>
                </a:rPr>
                <a:t>Delicious Orie</a:t>
              </a:r>
            </a:p>
          </p:txBody>
        </p:sp>
        <p:sp>
          <p:nvSpPr>
            <p:cNvPr id="21" name="TextBox 20">
              <a:extLst>
                <a:ext uri="{FF2B5EF4-FFF2-40B4-BE49-F238E27FC236}">
                  <a16:creationId xmlns:a16="http://schemas.microsoft.com/office/drawing/2014/main" id="{2A9A0DF5-795A-07F0-7599-58FE90389929}"/>
                </a:ext>
              </a:extLst>
            </p:cNvPr>
            <p:cNvSpPr txBox="1"/>
            <p:nvPr/>
          </p:nvSpPr>
          <p:spPr>
            <a:xfrm rot="413612">
              <a:off x="13647246" y="7190882"/>
              <a:ext cx="1423976" cy="738664"/>
            </a:xfrm>
            <a:prstGeom prst="rect">
              <a:avLst/>
            </a:prstGeom>
            <a:noFill/>
          </p:spPr>
          <p:txBody>
            <a:bodyPr wrap="square" rtlCol="0">
              <a:spAutoFit/>
            </a:bodyPr>
            <a:lstStyle/>
            <a:p>
              <a:r>
                <a:rPr lang="en-US" sz="1400" dirty="0">
                  <a:latin typeface="Bradley Hand ITC" panose="03070402050302030203" pitchFamily="66" charset="77"/>
                </a:rPr>
                <a:t>Spicy tomato sauce, low salt soy sauce</a:t>
              </a:r>
            </a:p>
          </p:txBody>
        </p:sp>
        <p:cxnSp>
          <p:nvCxnSpPr>
            <p:cNvPr id="23" name="Straight Arrow Connector 22">
              <a:extLst>
                <a:ext uri="{FF2B5EF4-FFF2-40B4-BE49-F238E27FC236}">
                  <a16:creationId xmlns:a16="http://schemas.microsoft.com/office/drawing/2014/main" id="{D255D25C-4875-E5C5-9855-238CE61738DA}"/>
                </a:ext>
              </a:extLst>
            </p:cNvPr>
            <p:cNvCxnSpPr>
              <a:cxnSpLocks/>
            </p:cNvCxnSpPr>
            <p:nvPr/>
          </p:nvCxnSpPr>
          <p:spPr>
            <a:xfrm flipH="1" flipV="1">
              <a:off x="14234615" y="6550925"/>
              <a:ext cx="254456" cy="696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581F3ECC-BABE-6A87-8D70-D6333AC81EA9}"/>
                </a:ext>
              </a:extLst>
            </p:cNvPr>
            <p:cNvCxnSpPr>
              <a:cxnSpLocks/>
            </p:cNvCxnSpPr>
            <p:nvPr/>
          </p:nvCxnSpPr>
          <p:spPr>
            <a:xfrm flipV="1">
              <a:off x="12065902" y="6684579"/>
              <a:ext cx="324055" cy="3596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9841E131-E2C3-AD77-1179-562A9C5AF849}"/>
                </a:ext>
              </a:extLst>
            </p:cNvPr>
            <p:cNvCxnSpPr>
              <a:cxnSpLocks/>
            </p:cNvCxnSpPr>
            <p:nvPr/>
          </p:nvCxnSpPr>
          <p:spPr>
            <a:xfrm flipH="1">
              <a:off x="13515552" y="5589791"/>
              <a:ext cx="694966" cy="1649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38BE0179-49E3-2537-9566-AED943D9469C}"/>
                </a:ext>
              </a:extLst>
            </p:cNvPr>
            <p:cNvCxnSpPr>
              <a:cxnSpLocks/>
            </p:cNvCxnSpPr>
            <p:nvPr/>
          </p:nvCxnSpPr>
          <p:spPr>
            <a:xfrm>
              <a:off x="11929727" y="5426954"/>
              <a:ext cx="410982" cy="3506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E824B1D9-C596-D1AE-CD17-F987BD4E19BE}"/>
                </a:ext>
              </a:extLst>
            </p:cNvPr>
            <p:cNvSpPr txBox="1"/>
            <p:nvPr/>
          </p:nvSpPr>
          <p:spPr>
            <a:xfrm rot="413612">
              <a:off x="13373992" y="4823589"/>
              <a:ext cx="1423976" cy="523220"/>
            </a:xfrm>
            <a:prstGeom prst="rect">
              <a:avLst/>
            </a:prstGeom>
            <a:noFill/>
          </p:spPr>
          <p:txBody>
            <a:bodyPr wrap="square" rtlCol="0">
              <a:spAutoFit/>
            </a:bodyPr>
            <a:lstStyle/>
            <a:p>
              <a:r>
                <a:rPr lang="en-US" sz="1400" dirty="0">
                  <a:latin typeface="Bradley Hand ITC" panose="03070402050302030203" pitchFamily="66" charset="77"/>
                </a:rPr>
                <a:t>Glass of water with cucumber!</a:t>
              </a:r>
            </a:p>
          </p:txBody>
        </p:sp>
      </p:grpSp>
    </p:spTree>
    <p:extLst>
      <p:ext uri="{BB962C8B-B14F-4D97-AF65-F5344CB8AC3E}">
        <p14:creationId xmlns:p14="http://schemas.microsoft.com/office/powerpoint/2010/main" val="3043710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62142-F2D9-53CD-ADF4-79F7C3F09E84}"/>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19E96B68-9D6B-33AD-9E5A-6503B7D47ACB}"/>
              </a:ext>
            </a:extLst>
          </p:cNvPr>
          <p:cNvSpPr>
            <a:spLocks noGrp="1"/>
          </p:cNvSpPr>
          <p:nvPr>
            <p:ph type="title"/>
          </p:nvPr>
        </p:nvSpPr>
        <p:spPr>
          <a:xfrm>
            <a:off x="567267" y="2099731"/>
            <a:ext cx="7561527" cy="618069"/>
          </a:xfrm>
          <a:solidFill>
            <a:schemeClr val="bg1"/>
          </a:solidFill>
        </p:spPr>
        <p:txBody>
          <a:bodyPr/>
          <a:lstStyle/>
          <a:p>
            <a:r>
              <a:rPr lang="en-US" dirty="0"/>
              <a:t>Tell us why your meal is healthy and balanced</a:t>
            </a:r>
          </a:p>
        </p:txBody>
      </p:sp>
      <p:sp>
        <p:nvSpPr>
          <p:cNvPr id="3" name="Content Placeholder 2">
            <a:extLst>
              <a:ext uri="{FF2B5EF4-FFF2-40B4-BE49-F238E27FC236}">
                <a16:creationId xmlns:a16="http://schemas.microsoft.com/office/drawing/2014/main" id="{899BBE65-7E1B-9424-D624-D288B3FEE9B2}"/>
              </a:ext>
            </a:extLst>
          </p:cNvPr>
          <p:cNvSpPr>
            <a:spLocks noGrp="1"/>
          </p:cNvSpPr>
          <p:nvPr>
            <p:ph sz="half" idx="1"/>
          </p:nvPr>
        </p:nvSpPr>
        <p:spPr>
          <a:xfrm>
            <a:off x="567267" y="3945466"/>
            <a:ext cx="8305800" cy="5986809"/>
          </a:xfrm>
        </p:spPr>
        <p:txBody>
          <a:bodyPr/>
          <a:lstStyle/>
          <a:p>
            <a:pPr marL="342900" indent="-342900">
              <a:lnSpc>
                <a:spcPct val="100000"/>
              </a:lnSpc>
              <a:buFont typeface="Arial" panose="020B0604020202020204" pitchFamily="34" charset="0"/>
              <a:buChar char="•"/>
            </a:pPr>
            <a:r>
              <a:rPr lang="en-US" sz="2400" dirty="0"/>
              <a:t>How have you included a balance of food groups?</a:t>
            </a:r>
          </a:p>
          <a:p>
            <a:pPr marL="342900" indent="-342900">
              <a:lnSpc>
                <a:spcPct val="100000"/>
              </a:lnSpc>
              <a:buFont typeface="Arial" panose="020B0604020202020204" pitchFamily="34" charset="0"/>
              <a:buChar char="•"/>
            </a:pPr>
            <a:r>
              <a:rPr lang="en-US" sz="2400" dirty="0"/>
              <a:t>Have you included a variety of fruits and vegetables</a:t>
            </a:r>
            <a:br>
              <a:rPr lang="en-US" sz="2400" dirty="0"/>
            </a:br>
            <a:r>
              <a:rPr lang="en-US" sz="2400" dirty="0"/>
              <a:t>of different colours?</a:t>
            </a:r>
          </a:p>
          <a:p>
            <a:pPr marL="342900" indent="-342900">
              <a:lnSpc>
                <a:spcPct val="100000"/>
              </a:lnSpc>
              <a:buFont typeface="Arial" panose="020B0604020202020204" pitchFamily="34" charset="0"/>
              <a:buChar char="•"/>
            </a:pPr>
            <a:r>
              <a:rPr lang="en-US" sz="2400" dirty="0"/>
              <a:t>Have you included a drink to keep hydrated?</a:t>
            </a:r>
          </a:p>
          <a:p>
            <a:pPr marL="342900" indent="-342900">
              <a:lnSpc>
                <a:spcPct val="100000"/>
              </a:lnSpc>
              <a:buFont typeface="Arial" panose="020B0604020202020204" pitchFamily="34" charset="0"/>
              <a:buChar char="•"/>
            </a:pPr>
            <a:r>
              <a:rPr lang="en-US" sz="2400" dirty="0"/>
              <a:t>How does your meal suit your athlete?</a:t>
            </a:r>
          </a:p>
          <a:p>
            <a:pPr marL="609750" indent="-285750">
              <a:lnSpc>
                <a:spcPct val="100000"/>
              </a:lnSpc>
              <a:buFont typeface="Courier New" panose="02070309020205020404" pitchFamily="49" charset="0"/>
              <a:buChar char="o"/>
            </a:pPr>
            <a:r>
              <a:rPr lang="en-US" sz="1800" dirty="0"/>
              <a:t>When will they eat it? Why is it good for this time?</a:t>
            </a:r>
          </a:p>
          <a:p>
            <a:pPr marL="609750" indent="-285750">
              <a:lnSpc>
                <a:spcPct val="100000"/>
              </a:lnSpc>
              <a:buFont typeface="Courier New" panose="02070309020205020404" pitchFamily="49" charset="0"/>
              <a:buChar char="o"/>
            </a:pPr>
            <a:r>
              <a:rPr lang="en-US" sz="1800" dirty="0"/>
              <a:t>Does it have enough of the foods they need?</a:t>
            </a:r>
          </a:p>
          <a:p>
            <a:pPr marL="609750" indent="-285750">
              <a:lnSpc>
                <a:spcPct val="100000"/>
              </a:lnSpc>
              <a:buFont typeface="Courier New" panose="02070309020205020404" pitchFamily="49" charset="0"/>
              <a:buChar char="o"/>
            </a:pPr>
            <a:r>
              <a:rPr lang="en-US" sz="1800" dirty="0"/>
              <a:t>Does it suit your athlete's taste?</a:t>
            </a:r>
          </a:p>
          <a:p>
            <a:pPr marL="609750" indent="-285750">
              <a:lnSpc>
                <a:spcPct val="100000"/>
              </a:lnSpc>
              <a:buFont typeface="Courier New" panose="02070309020205020404" pitchFamily="49" charset="0"/>
              <a:buChar char="o"/>
            </a:pPr>
            <a:r>
              <a:rPr lang="en-US" sz="1800" dirty="0"/>
              <a:t>How will it help them perform their best?</a:t>
            </a:r>
          </a:p>
          <a:p>
            <a:pPr>
              <a:lnSpc>
                <a:spcPct val="100000"/>
              </a:lnSpc>
            </a:pPr>
            <a:endParaRPr lang="en-US" sz="2400" dirty="0"/>
          </a:p>
          <a:p>
            <a:pPr>
              <a:lnSpc>
                <a:spcPct val="100000"/>
              </a:lnSpc>
            </a:pPr>
            <a:endParaRPr lang="en-US" sz="2400" dirty="0"/>
          </a:p>
          <a:p>
            <a:pPr>
              <a:lnSpc>
                <a:spcPct val="100000"/>
              </a:lnSpc>
            </a:pPr>
            <a:endParaRPr lang="en-US" sz="2400" dirty="0"/>
          </a:p>
        </p:txBody>
      </p:sp>
      <p:pic>
        <p:nvPicPr>
          <p:cNvPr id="2" name="Picture 1">
            <a:extLst>
              <a:ext uri="{FF2B5EF4-FFF2-40B4-BE49-F238E27FC236}">
                <a16:creationId xmlns:a16="http://schemas.microsoft.com/office/drawing/2014/main" id="{B6E67A74-4627-AFB1-B918-0535212BD69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pic>
        <p:nvPicPr>
          <p:cNvPr id="6" name="Picture Placeholder 5">
            <a:extLst>
              <a:ext uri="{FF2B5EF4-FFF2-40B4-BE49-F238E27FC236}">
                <a16:creationId xmlns:a16="http://schemas.microsoft.com/office/drawing/2014/main" id="{E1731BC9-4B46-48CE-F774-4B02B287DBA1}"/>
              </a:ext>
            </a:extLst>
          </p:cNvPr>
          <p:cNvPicPr>
            <a:picLocks noGrp="1" noChangeAspect="1"/>
          </p:cNvPicPr>
          <p:nvPr>
            <p:ph type="pic" sz="quarter" idx="17"/>
          </p:nvPr>
        </p:nvPicPr>
        <p:blipFill rotWithShape="1">
          <a:blip r:embed="rId4" cstate="print">
            <a:extLst>
              <a:ext uri="{28A0092B-C50C-407E-A947-70E740481C1C}">
                <a14:useLocalDpi xmlns:a14="http://schemas.microsoft.com/office/drawing/2010/main"/>
              </a:ext>
            </a:extLst>
          </a:blip>
          <a:srcRect l="-22968" t="-1638" r="-6254" b="-13249"/>
          <a:stretch/>
        </p:blipFill>
        <p:spPr>
          <a:xfrm>
            <a:off x="7779698" y="859090"/>
            <a:ext cx="8477890" cy="8284910"/>
          </a:xfrm>
          <a:prstGeom prst="rect">
            <a:avLst/>
          </a:prstGeom>
        </p:spPr>
      </p:pic>
    </p:spTree>
    <p:extLst>
      <p:ext uri="{BB962C8B-B14F-4D97-AF65-F5344CB8AC3E}">
        <p14:creationId xmlns:p14="http://schemas.microsoft.com/office/powerpoint/2010/main" val="886294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EA951-F3D2-8DFA-38B0-5D3E41A61F94}"/>
            </a:ext>
          </a:extLst>
        </p:cNvPr>
        <p:cNvGrpSpPr/>
        <p:nvPr/>
      </p:nvGrpSpPr>
      <p:grpSpPr>
        <a:xfrm>
          <a:off x="0" y="0"/>
          <a:ext cx="0" cy="0"/>
          <a:chOff x="0" y="0"/>
          <a:chExt cx="0" cy="0"/>
        </a:xfrm>
      </p:grpSpPr>
      <p:pic>
        <p:nvPicPr>
          <p:cNvPr id="6" name="Picture 5" descr="A person in a wheelchair holding a sword&#10;&#10;Description automatically generated">
            <a:extLst>
              <a:ext uri="{FF2B5EF4-FFF2-40B4-BE49-F238E27FC236}">
                <a16:creationId xmlns:a16="http://schemas.microsoft.com/office/drawing/2014/main" id="{4D51C2BC-4F75-F6D4-50D7-4496860EBD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28290" y="2322971"/>
            <a:ext cx="10629298" cy="6821029"/>
          </a:xfrm>
          <a:prstGeom prst="rect">
            <a:avLst/>
          </a:prstGeom>
        </p:spPr>
      </p:pic>
      <p:sp>
        <p:nvSpPr>
          <p:cNvPr id="2" name="Title 1">
            <a:extLst>
              <a:ext uri="{FF2B5EF4-FFF2-40B4-BE49-F238E27FC236}">
                <a16:creationId xmlns:a16="http://schemas.microsoft.com/office/drawing/2014/main" id="{587F37AA-4237-97CD-1241-D9643EDD7F58}"/>
              </a:ext>
            </a:extLst>
          </p:cNvPr>
          <p:cNvSpPr>
            <a:spLocks noGrp="1"/>
          </p:cNvSpPr>
          <p:nvPr>
            <p:ph type="title"/>
          </p:nvPr>
        </p:nvSpPr>
        <p:spPr/>
        <p:txBody>
          <a:bodyPr/>
          <a:lstStyle/>
          <a:p>
            <a:r>
              <a:rPr lang="en-US" dirty="0"/>
              <a:t>Judging criteria</a:t>
            </a:r>
          </a:p>
        </p:txBody>
      </p:sp>
      <p:sp>
        <p:nvSpPr>
          <p:cNvPr id="4" name="Content Placeholder 3">
            <a:extLst>
              <a:ext uri="{FF2B5EF4-FFF2-40B4-BE49-F238E27FC236}">
                <a16:creationId xmlns:a16="http://schemas.microsoft.com/office/drawing/2014/main" id="{2AE14BB6-E287-F968-CA6F-BD83E63B1C7F}"/>
              </a:ext>
            </a:extLst>
          </p:cNvPr>
          <p:cNvSpPr>
            <a:spLocks noGrp="1"/>
          </p:cNvSpPr>
          <p:nvPr>
            <p:ph sz="half" idx="18"/>
          </p:nvPr>
        </p:nvSpPr>
        <p:spPr>
          <a:xfrm>
            <a:off x="567268" y="3231931"/>
            <a:ext cx="7331256" cy="6984124"/>
          </a:xfrm>
        </p:spPr>
        <p:txBody>
          <a:bodyPr/>
          <a:lstStyle/>
          <a:p>
            <a:pPr>
              <a:lnSpc>
                <a:spcPct val="100000"/>
              </a:lnSpc>
            </a:pPr>
            <a:r>
              <a:rPr lang="en-US" sz="2400" dirty="0"/>
              <a:t>The judging panel are looking for meal ideas </a:t>
            </a:r>
            <a:br>
              <a:rPr lang="en-US" sz="2400" dirty="0"/>
            </a:br>
            <a:r>
              <a:rPr lang="en-US" sz="2400" dirty="0"/>
              <a:t>that are:</a:t>
            </a:r>
          </a:p>
          <a:p>
            <a:pPr marL="342900" indent="-342900">
              <a:lnSpc>
                <a:spcPct val="100000"/>
              </a:lnSpc>
              <a:buFont typeface="Arial" panose="020B0604020202020204" pitchFamily="34" charset="0"/>
              <a:buChar char="•"/>
            </a:pPr>
            <a:r>
              <a:rPr lang="en-US" sz="2400" b="1" dirty="0"/>
              <a:t>clearly presented</a:t>
            </a:r>
            <a:br>
              <a:rPr lang="en-US" sz="2400" b="1" dirty="0"/>
            </a:br>
            <a:r>
              <a:rPr lang="en-US" sz="2400" dirty="0"/>
              <a:t>– well drawn and labelled</a:t>
            </a:r>
          </a:p>
          <a:p>
            <a:pPr marL="342900" indent="-342900">
              <a:lnSpc>
                <a:spcPct val="100000"/>
              </a:lnSpc>
              <a:buFont typeface="Arial" panose="020B0604020202020204" pitchFamily="34" charset="0"/>
              <a:buChar char="•"/>
            </a:pPr>
            <a:r>
              <a:rPr lang="en-US" sz="2400" b="1" dirty="0"/>
              <a:t>healthy and balanced</a:t>
            </a:r>
            <a:br>
              <a:rPr lang="en-US" sz="2400" b="1" dirty="0"/>
            </a:br>
            <a:r>
              <a:rPr lang="en-US" sz="2400" dirty="0"/>
              <a:t>– with a range of ingredients </a:t>
            </a:r>
          </a:p>
          <a:p>
            <a:pPr marL="342900" indent="-342900">
              <a:lnSpc>
                <a:spcPct val="100000"/>
              </a:lnSpc>
              <a:buFont typeface="Arial" panose="020B0604020202020204" pitchFamily="34" charset="0"/>
              <a:buChar char="•"/>
            </a:pPr>
            <a:r>
              <a:rPr lang="en-US" sz="2400" b="1" dirty="0"/>
              <a:t>well suited to your chosen athlete</a:t>
            </a:r>
            <a:br>
              <a:rPr lang="en-US" sz="2400" b="1" dirty="0"/>
            </a:br>
            <a:r>
              <a:rPr lang="en-US" sz="2400" dirty="0"/>
              <a:t>– matching their needs and / or tastes</a:t>
            </a:r>
            <a:br>
              <a:rPr lang="en-US" sz="2400" dirty="0"/>
            </a:br>
            <a:r>
              <a:rPr lang="en-US" sz="2400" dirty="0"/>
              <a:t>and helping them perform their best</a:t>
            </a:r>
          </a:p>
          <a:p>
            <a:pPr marL="342900" indent="-342900">
              <a:lnSpc>
                <a:spcPct val="100000"/>
              </a:lnSpc>
              <a:buFont typeface="Arial" panose="020B0604020202020204" pitchFamily="34" charset="0"/>
              <a:buChar char="•"/>
            </a:pPr>
            <a:r>
              <a:rPr lang="en-US" sz="2400" b="1" dirty="0"/>
              <a:t>tasty and creative!</a:t>
            </a:r>
          </a:p>
          <a:p>
            <a:pPr>
              <a:lnSpc>
                <a:spcPct val="100000"/>
              </a:lnSpc>
            </a:pPr>
            <a:r>
              <a:rPr lang="en-US" sz="2400" dirty="0"/>
              <a:t>Make sure your entry explains these things well!</a:t>
            </a:r>
          </a:p>
          <a:p>
            <a:pPr marL="514350" indent="-514350">
              <a:lnSpc>
                <a:spcPct val="100000"/>
              </a:lnSpc>
              <a:buFont typeface="+mj-lt"/>
              <a:buAutoNum type="arabicPeriod"/>
            </a:pPr>
            <a:endParaRPr lang="en-US" sz="2400" dirty="0"/>
          </a:p>
          <a:p>
            <a:pPr marL="514350" indent="-514350">
              <a:lnSpc>
                <a:spcPct val="100000"/>
              </a:lnSpc>
              <a:buFont typeface="+mj-lt"/>
              <a:buAutoNum type="arabicPeriod"/>
            </a:pPr>
            <a:endParaRPr lang="en-US" sz="2400" dirty="0"/>
          </a:p>
          <a:p>
            <a:pPr marL="514350" indent="-514350">
              <a:lnSpc>
                <a:spcPct val="100000"/>
              </a:lnSpc>
              <a:buFont typeface="+mj-lt"/>
              <a:buAutoNum type="arabicPeriod"/>
            </a:pPr>
            <a:endParaRPr lang="en-US" sz="2400" dirty="0"/>
          </a:p>
          <a:p>
            <a:pPr marL="514350" indent="-514350">
              <a:lnSpc>
                <a:spcPct val="100000"/>
              </a:lnSpc>
              <a:buFont typeface="+mj-lt"/>
              <a:buAutoNum type="arabicPeriod"/>
            </a:pPr>
            <a:endParaRPr lang="en-US" sz="2400" dirty="0"/>
          </a:p>
        </p:txBody>
      </p:sp>
      <p:sp>
        <p:nvSpPr>
          <p:cNvPr id="7" name="Rectangle 6">
            <a:extLst>
              <a:ext uri="{FF2B5EF4-FFF2-40B4-BE49-F238E27FC236}">
                <a16:creationId xmlns:a16="http://schemas.microsoft.com/office/drawing/2014/main" id="{2A97BFA9-E380-2CF5-5967-2A9F0772E776}"/>
              </a:ext>
            </a:extLst>
          </p:cNvPr>
          <p:cNvSpPr/>
          <p:nvPr/>
        </p:nvSpPr>
        <p:spPr>
          <a:xfrm>
            <a:off x="15404123" y="8453307"/>
            <a:ext cx="853465" cy="420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532BBA8-D36A-6453-4983-A6075EE8A165}"/>
              </a:ext>
            </a:extLst>
          </p:cNvPr>
          <p:cNvSpPr/>
          <p:nvPr/>
        </p:nvSpPr>
        <p:spPr>
          <a:xfrm>
            <a:off x="12704064" y="8453307"/>
            <a:ext cx="3011343" cy="420950"/>
          </a:xfrm>
          <a:prstGeom prst="rect">
            <a:avLst/>
          </a:prstGeom>
          <a:solidFill>
            <a:schemeClr val="bg1"/>
          </a:solidFill>
        </p:spPr>
        <p:txBody>
          <a:bodyPr wrap="square" lIns="0" tIns="108000" rIns="0" bIns="125999">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7055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93939-23AD-7274-E1CC-C363FC798258}"/>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087EEB83-D9C9-A754-4BA3-A521AF2AB215}"/>
              </a:ext>
            </a:extLst>
          </p:cNvPr>
          <p:cNvSpPr>
            <a:spLocks noGrp="1"/>
          </p:cNvSpPr>
          <p:nvPr>
            <p:ph type="title"/>
          </p:nvPr>
        </p:nvSpPr>
        <p:spPr>
          <a:xfrm>
            <a:off x="567267" y="2099731"/>
            <a:ext cx="7561527" cy="618069"/>
          </a:xfrm>
          <a:solidFill>
            <a:schemeClr val="bg1"/>
          </a:solidFill>
        </p:spPr>
        <p:txBody>
          <a:bodyPr/>
          <a:lstStyle/>
          <a:p>
            <a:r>
              <a:rPr lang="en-US" dirty="0"/>
              <a:t>How to enter</a:t>
            </a:r>
          </a:p>
        </p:txBody>
      </p:sp>
      <p:sp>
        <p:nvSpPr>
          <p:cNvPr id="3" name="Content Placeholder 2">
            <a:extLst>
              <a:ext uri="{FF2B5EF4-FFF2-40B4-BE49-F238E27FC236}">
                <a16:creationId xmlns:a16="http://schemas.microsoft.com/office/drawing/2014/main" id="{6C7CE6B7-4C57-4B53-C12B-02304F258BCA}"/>
              </a:ext>
            </a:extLst>
          </p:cNvPr>
          <p:cNvSpPr>
            <a:spLocks noGrp="1"/>
          </p:cNvSpPr>
          <p:nvPr>
            <p:ph sz="half" idx="1"/>
          </p:nvPr>
        </p:nvSpPr>
        <p:spPr>
          <a:xfrm>
            <a:off x="567267" y="3137338"/>
            <a:ext cx="7774230" cy="6794937"/>
          </a:xfrm>
        </p:spPr>
        <p:txBody>
          <a:bodyPr vert="horz" lIns="108000" tIns="0" rIns="0" bIns="0" rtlCol="0" anchor="t">
            <a:noAutofit/>
          </a:bodyPr>
          <a:lstStyle/>
          <a:p>
            <a:pPr>
              <a:lnSpc>
                <a:spcPct val="100000"/>
              </a:lnSpc>
            </a:pPr>
            <a:r>
              <a:rPr lang="en-US" dirty="0">
                <a:latin typeface="Arial"/>
                <a:cs typeface="Arial"/>
              </a:rPr>
              <a:t>Once you have decided on your meal:</a:t>
            </a:r>
          </a:p>
          <a:p>
            <a:pPr marL="457200" indent="-457200">
              <a:lnSpc>
                <a:spcPct val="100000"/>
              </a:lnSpc>
              <a:buFont typeface="Arial" panose="020B0604020202020204" pitchFamily="34" charset="0"/>
              <a:buChar char="•"/>
            </a:pPr>
            <a:r>
              <a:rPr lang="en-US" dirty="0">
                <a:latin typeface="Arial"/>
                <a:cs typeface="Arial"/>
              </a:rPr>
              <a:t>draw your meal clearly and neatly</a:t>
            </a:r>
            <a:r>
              <a:rPr lang="en-US" dirty="0"/>
              <a:t/>
            </a:r>
            <a:br>
              <a:rPr lang="en-US" dirty="0"/>
            </a:br>
            <a:r>
              <a:rPr lang="en-US" dirty="0">
                <a:latin typeface="Arial"/>
                <a:cs typeface="Arial"/>
              </a:rPr>
              <a:t>on to the </a:t>
            </a:r>
            <a:r>
              <a:rPr lang="en-US" b="1" dirty="0">
                <a:latin typeface="Arial"/>
                <a:cs typeface="Arial"/>
              </a:rPr>
              <a:t>entry template</a:t>
            </a:r>
            <a:endParaRPr lang="en-US" b="1" dirty="0"/>
          </a:p>
          <a:p>
            <a:pPr marL="457200" indent="-457200">
              <a:lnSpc>
                <a:spcPct val="100000"/>
              </a:lnSpc>
              <a:buFont typeface="Arial" panose="020B0604020202020204" pitchFamily="34" charset="0"/>
              <a:buChar char="•"/>
            </a:pPr>
            <a:r>
              <a:rPr lang="en-US" dirty="0">
                <a:latin typeface="Arial"/>
                <a:cs typeface="Arial"/>
              </a:rPr>
              <a:t>don't forget </a:t>
            </a:r>
            <a:r>
              <a:rPr lang="en-US" b="1" dirty="0">
                <a:latin typeface="Arial"/>
                <a:cs typeface="Arial"/>
              </a:rPr>
              <a:t>to label each ingredient</a:t>
            </a:r>
            <a:endParaRPr lang="en-US" b="1" dirty="0"/>
          </a:p>
          <a:p>
            <a:pPr marL="457200" indent="-457200">
              <a:lnSpc>
                <a:spcPct val="100000"/>
              </a:lnSpc>
              <a:buFont typeface="Arial" panose="020B0604020202020204" pitchFamily="34" charset="0"/>
              <a:buChar char="•"/>
            </a:pPr>
            <a:r>
              <a:rPr lang="en-US" dirty="0">
                <a:latin typeface="Arial"/>
                <a:cs typeface="Arial"/>
              </a:rPr>
              <a:t>on the second page, explain why your meal </a:t>
            </a:r>
            <a:r>
              <a:rPr lang="en-US" dirty="0"/>
              <a:t/>
            </a:r>
            <a:br>
              <a:rPr lang="en-US" dirty="0"/>
            </a:br>
            <a:r>
              <a:rPr lang="en-US" dirty="0">
                <a:latin typeface="Arial"/>
                <a:cs typeface="Arial"/>
              </a:rPr>
              <a:t>is </a:t>
            </a:r>
            <a:r>
              <a:rPr lang="en-US" b="1" dirty="0">
                <a:latin typeface="Arial"/>
                <a:cs typeface="Arial"/>
              </a:rPr>
              <a:t>healthy, tasty and right for your athlete</a:t>
            </a:r>
            <a:endParaRPr lang="en-US" b="1" dirty="0"/>
          </a:p>
          <a:p>
            <a:pPr marL="457200" indent="-457200">
              <a:lnSpc>
                <a:spcPct val="100000"/>
              </a:lnSpc>
              <a:buFont typeface="Arial" panose="020B0604020202020204" pitchFamily="34" charset="0"/>
              <a:buChar char="•"/>
            </a:pPr>
            <a:r>
              <a:rPr lang="en-US" dirty="0">
                <a:latin typeface="Arial"/>
                <a:cs typeface="Arial"/>
              </a:rPr>
              <a:t>enter your personal details on </a:t>
            </a:r>
            <a:r>
              <a:rPr lang="en-US" dirty="0"/>
              <a:t/>
            </a:r>
            <a:br>
              <a:rPr lang="en-US" dirty="0"/>
            </a:br>
            <a:r>
              <a:rPr lang="en-US" dirty="0">
                <a:latin typeface="Arial"/>
                <a:cs typeface="Arial"/>
              </a:rPr>
              <a:t>the second page</a:t>
            </a:r>
            <a:endParaRPr lang="en-US" dirty="0"/>
          </a:p>
          <a:p>
            <a:pPr marL="457200" indent="-457200">
              <a:lnSpc>
                <a:spcPct val="100000"/>
              </a:lnSpc>
              <a:buFont typeface="Arial" panose="020B0604020202020204" pitchFamily="34" charset="0"/>
              <a:buChar char="•"/>
            </a:pPr>
            <a:r>
              <a:rPr lang="en-US" dirty="0"/>
              <a:t>return your completed entry to your teacher. </a:t>
            </a:r>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p:txBody>
      </p:sp>
      <p:pic>
        <p:nvPicPr>
          <p:cNvPr id="2" name="Picture 1">
            <a:extLst>
              <a:ext uri="{FF2B5EF4-FFF2-40B4-BE49-F238E27FC236}">
                <a16:creationId xmlns:a16="http://schemas.microsoft.com/office/drawing/2014/main" id="{4E851EA0-7C38-6FEC-B208-3B0FAE0D8DD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pic>
        <p:nvPicPr>
          <p:cNvPr id="12" name="Picture Placeholder 6">
            <a:extLst>
              <a:ext uri="{FF2B5EF4-FFF2-40B4-BE49-F238E27FC236}">
                <a16:creationId xmlns:a16="http://schemas.microsoft.com/office/drawing/2014/main" id="{9CBA25E6-7EC4-B355-4058-C5539D7FBE59}"/>
              </a:ext>
            </a:extLst>
          </p:cNvPr>
          <p:cNvPicPr>
            <a:picLocks noGrp="1" noChangeAspect="1"/>
          </p:cNvPicPr>
          <p:nvPr>
            <p:ph type="pic" sz="quarter" idx="17"/>
          </p:nvPr>
        </p:nvPicPr>
        <p:blipFill rotWithShape="1">
          <a:blip r:embed="rId4" cstate="print">
            <a:extLst>
              <a:ext uri="{28A0092B-C50C-407E-A947-70E740481C1C}">
                <a14:useLocalDpi xmlns:a14="http://schemas.microsoft.com/office/drawing/2010/main"/>
              </a:ext>
            </a:extLst>
          </a:blip>
          <a:srcRect/>
          <a:stretch/>
        </p:blipFill>
        <p:spPr>
          <a:xfrm>
            <a:off x="8698389" y="1714501"/>
            <a:ext cx="7307262" cy="6389688"/>
          </a:xfrm>
          <a:prstGeom prst="rect">
            <a:avLst/>
          </a:prstGeom>
        </p:spPr>
      </p:pic>
    </p:spTree>
    <p:extLst>
      <p:ext uri="{BB962C8B-B14F-4D97-AF65-F5344CB8AC3E}">
        <p14:creationId xmlns:p14="http://schemas.microsoft.com/office/powerpoint/2010/main" val="1267038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B8CE4-CDFD-01DB-407C-DEBFE7DA54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5F226C-947C-3F5C-63E8-8F5487CEA575}"/>
              </a:ext>
            </a:extLst>
          </p:cNvPr>
          <p:cNvSpPr>
            <a:spLocks noGrp="1"/>
          </p:cNvSpPr>
          <p:nvPr>
            <p:ph type="title"/>
          </p:nvPr>
        </p:nvSpPr>
        <p:spPr/>
        <p:txBody>
          <a:bodyPr/>
          <a:lstStyle/>
          <a:p>
            <a:r>
              <a:rPr lang="en-US" dirty="0"/>
              <a:t>Be inspired!</a:t>
            </a:r>
          </a:p>
        </p:txBody>
      </p:sp>
      <p:sp>
        <p:nvSpPr>
          <p:cNvPr id="4" name="Content Placeholder 3">
            <a:extLst>
              <a:ext uri="{FF2B5EF4-FFF2-40B4-BE49-F238E27FC236}">
                <a16:creationId xmlns:a16="http://schemas.microsoft.com/office/drawing/2014/main" id="{09B8AE80-8EA3-193B-974F-6CBB4CA395F1}"/>
              </a:ext>
            </a:extLst>
          </p:cNvPr>
          <p:cNvSpPr>
            <a:spLocks noGrp="1"/>
          </p:cNvSpPr>
          <p:nvPr>
            <p:ph sz="half" idx="18"/>
          </p:nvPr>
        </p:nvSpPr>
        <p:spPr>
          <a:xfrm>
            <a:off x="567268" y="3231931"/>
            <a:ext cx="7186082" cy="6984124"/>
          </a:xfrm>
        </p:spPr>
        <p:txBody>
          <a:bodyPr/>
          <a:lstStyle/>
          <a:p>
            <a:pPr>
              <a:lnSpc>
                <a:spcPct val="100000"/>
              </a:lnSpc>
            </a:pPr>
            <a:r>
              <a:rPr lang="en-US" dirty="0"/>
              <a:t>Thanks for choosing to design a meal for a Team GB or ParalympicsGB athlete – and good luck!</a:t>
            </a:r>
          </a:p>
          <a:p>
            <a:pPr>
              <a:lnSpc>
                <a:spcPct val="100000"/>
              </a:lnSpc>
            </a:pPr>
            <a:r>
              <a:rPr lang="en-US" dirty="0"/>
              <a:t>Healthy, balanced meals aren't just for athletes – we all need a balanced diet </a:t>
            </a:r>
            <a:br>
              <a:rPr lang="en-US" dirty="0"/>
            </a:br>
            <a:r>
              <a:rPr lang="en-US" dirty="0"/>
              <a:t>to stay healthy and well.</a:t>
            </a:r>
          </a:p>
          <a:p>
            <a:pPr marL="457200" indent="-457200">
              <a:lnSpc>
                <a:spcPct val="100000"/>
              </a:lnSpc>
              <a:buFont typeface="Arial" panose="020B0604020202020204" pitchFamily="34" charset="0"/>
              <a:buChar char="•"/>
            </a:pPr>
            <a:r>
              <a:rPr lang="en-US" dirty="0"/>
              <a:t>What have you learned today about a healthy, balanced diet?</a:t>
            </a:r>
          </a:p>
          <a:p>
            <a:pPr marL="457200" indent="-457200">
              <a:lnSpc>
                <a:spcPct val="100000"/>
              </a:lnSpc>
              <a:buFont typeface="Arial" panose="020B0604020202020204" pitchFamily="34" charset="0"/>
              <a:buChar char="•"/>
            </a:pPr>
            <a:r>
              <a:rPr lang="en-US" dirty="0"/>
              <a:t>What will you do to make your diet healthy, balanced – and tasty?</a:t>
            </a:r>
          </a:p>
          <a:p>
            <a:pPr>
              <a:lnSpc>
                <a:spcPct val="100000"/>
              </a:lnSpc>
            </a:pPr>
            <a:endParaRPr lang="en-US" dirty="0"/>
          </a:p>
          <a:p>
            <a:pPr>
              <a:lnSpc>
                <a:spcPct val="100000"/>
              </a:lnSpc>
            </a:pPr>
            <a:endParaRPr lang="en-US" dirty="0"/>
          </a:p>
        </p:txBody>
      </p:sp>
      <p:pic>
        <p:nvPicPr>
          <p:cNvPr id="5" name="Picture 4" descr="A person in a red shirt and shorts holding up his hand&#10;&#10;Description automatically generated">
            <a:extLst>
              <a:ext uri="{FF2B5EF4-FFF2-40B4-BE49-F238E27FC236}">
                <a16:creationId xmlns:a16="http://schemas.microsoft.com/office/drawing/2014/main" id="{279D2CAB-C586-6BAE-047E-D80B7FBB95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04240" y="1962150"/>
            <a:ext cx="6942820" cy="7181850"/>
          </a:xfrm>
          <a:prstGeom prst="rect">
            <a:avLst/>
          </a:prstGeom>
        </p:spPr>
      </p:pic>
      <p:sp>
        <p:nvSpPr>
          <p:cNvPr id="7" name="Rectangle 6">
            <a:extLst>
              <a:ext uri="{FF2B5EF4-FFF2-40B4-BE49-F238E27FC236}">
                <a16:creationId xmlns:a16="http://schemas.microsoft.com/office/drawing/2014/main" id="{C20EAACB-225D-2252-FDB4-044F7AA92AA1}"/>
              </a:ext>
            </a:extLst>
          </p:cNvPr>
          <p:cNvSpPr/>
          <p:nvPr/>
        </p:nvSpPr>
        <p:spPr>
          <a:xfrm>
            <a:off x="15404123" y="8453307"/>
            <a:ext cx="853465" cy="420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38CCE4F-6B36-E4D3-67E4-1C26228D67E7}"/>
              </a:ext>
            </a:extLst>
          </p:cNvPr>
          <p:cNvSpPr/>
          <p:nvPr/>
        </p:nvSpPr>
        <p:spPr>
          <a:xfrm>
            <a:off x="12704064" y="8453307"/>
            <a:ext cx="3011343" cy="420950"/>
          </a:xfrm>
          <a:prstGeom prst="rect">
            <a:avLst/>
          </a:prstGeom>
          <a:solidFill>
            <a:schemeClr val="bg1"/>
          </a:solidFill>
        </p:spPr>
        <p:txBody>
          <a:bodyPr wrap="square" lIns="0" tIns="108000" rIns="0" bIns="125999">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09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E54EC9BF-7BFF-2674-1518-9F958006F5CF}"/>
              </a:ext>
            </a:extLst>
          </p:cNvPr>
          <p:cNvSpPr>
            <a:spLocks noGrp="1"/>
          </p:cNvSpPr>
          <p:nvPr>
            <p:ph type="title"/>
          </p:nvPr>
        </p:nvSpPr>
        <p:spPr>
          <a:solidFill>
            <a:schemeClr val="bg1"/>
          </a:solidFill>
        </p:spPr>
        <p:txBody>
          <a:bodyPr/>
          <a:lstStyle/>
          <a:p>
            <a:r>
              <a:rPr lang="en-US" dirty="0"/>
              <a:t>The competition</a:t>
            </a:r>
          </a:p>
        </p:txBody>
      </p:sp>
      <p:sp>
        <p:nvSpPr>
          <p:cNvPr id="3" name="Content Placeholder 2">
            <a:extLst>
              <a:ext uri="{FF2B5EF4-FFF2-40B4-BE49-F238E27FC236}">
                <a16:creationId xmlns:a16="http://schemas.microsoft.com/office/drawing/2014/main" id="{AF9A979D-E4FD-1DCB-EF76-F7368D7FD1CD}"/>
              </a:ext>
            </a:extLst>
          </p:cNvPr>
          <p:cNvSpPr>
            <a:spLocks noGrp="1"/>
          </p:cNvSpPr>
          <p:nvPr>
            <p:ph sz="half" idx="1"/>
          </p:nvPr>
        </p:nvSpPr>
        <p:spPr>
          <a:xfrm>
            <a:off x="567267" y="3064933"/>
            <a:ext cx="6259759" cy="4851930"/>
          </a:xfrm>
        </p:spPr>
        <p:txBody>
          <a:bodyPr/>
          <a:lstStyle/>
          <a:p>
            <a:r>
              <a:rPr lang="en-US" b="1" dirty="0"/>
              <a:t>Design a healthy, balanced meal to fuel a Team GB or ParalympicsGB athlete at Paris 2024.</a:t>
            </a:r>
          </a:p>
          <a:p>
            <a:endParaRPr lang="en-US" dirty="0"/>
          </a:p>
          <a:p>
            <a:r>
              <a:rPr lang="en-US" dirty="0"/>
              <a:t>The best meal idea will receive £1,000 for their school and the chance to see Team GB in action with a family trip to the Paris 2024 Olympic Games!</a:t>
            </a:r>
          </a:p>
          <a:p>
            <a:endParaRPr lang="en-US" dirty="0"/>
          </a:p>
          <a:p>
            <a:endParaRPr lang="en-US" dirty="0"/>
          </a:p>
        </p:txBody>
      </p:sp>
      <p:pic>
        <p:nvPicPr>
          <p:cNvPr id="2" name="Picture 1">
            <a:extLst>
              <a:ext uri="{FF2B5EF4-FFF2-40B4-BE49-F238E27FC236}">
                <a16:creationId xmlns:a16="http://schemas.microsoft.com/office/drawing/2014/main" id="{F8B7A52F-6A4A-5AF7-37A1-6CD06757494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grpSp>
        <p:nvGrpSpPr>
          <p:cNvPr id="7" name="Group 6">
            <a:extLst>
              <a:ext uri="{FF2B5EF4-FFF2-40B4-BE49-F238E27FC236}">
                <a16:creationId xmlns:a16="http://schemas.microsoft.com/office/drawing/2014/main" id="{9119F362-308D-E753-5A71-5B09D398247E}"/>
              </a:ext>
            </a:extLst>
          </p:cNvPr>
          <p:cNvGrpSpPr/>
          <p:nvPr/>
        </p:nvGrpSpPr>
        <p:grpSpPr>
          <a:xfrm rot="21397426">
            <a:off x="7252745" y="2520097"/>
            <a:ext cx="8264833" cy="4698460"/>
            <a:chOff x="17299859" y="4010526"/>
            <a:chExt cx="8264833" cy="4698460"/>
          </a:xfrm>
        </p:grpSpPr>
        <p:sp>
          <p:nvSpPr>
            <p:cNvPr id="8" name="Rectangle 7">
              <a:extLst>
                <a:ext uri="{FF2B5EF4-FFF2-40B4-BE49-F238E27FC236}">
                  <a16:creationId xmlns:a16="http://schemas.microsoft.com/office/drawing/2014/main" id="{6B6648DE-7091-8800-89BC-F6B17B1088B8}"/>
                </a:ext>
              </a:extLst>
            </p:cNvPr>
            <p:cNvSpPr/>
            <p:nvPr/>
          </p:nvSpPr>
          <p:spPr>
            <a:xfrm>
              <a:off x="17299859" y="4010526"/>
              <a:ext cx="8264833" cy="4698460"/>
            </a:xfrm>
            <a:prstGeom prst="rect">
              <a:avLst/>
            </a:prstGeom>
            <a:solidFill>
              <a:schemeClr val="bg1"/>
            </a:solidFill>
            <a:ln>
              <a:solidFill>
                <a:schemeClr val="bg1"/>
              </a:solidFill>
            </a:ln>
            <a:effectLst>
              <a:outerShdw blurRad="139700" sx="103000" sy="103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hlinkClick r:id="rId4"/>
              <a:extLst>
                <a:ext uri="{FF2B5EF4-FFF2-40B4-BE49-F238E27FC236}">
                  <a16:creationId xmlns:a16="http://schemas.microsoft.com/office/drawing/2014/main" id="{3014E1A4-5FC2-103C-DC79-B252955A149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7431798" y="4112937"/>
              <a:ext cx="8000953" cy="4493638"/>
            </a:xfrm>
            <a:prstGeom prst="rect">
              <a:avLst/>
            </a:prstGeom>
          </p:spPr>
        </p:pic>
      </p:grpSp>
      <p:sp>
        <p:nvSpPr>
          <p:cNvPr id="10" name="Oval 9">
            <a:hlinkClick r:id="rId4"/>
            <a:extLst>
              <a:ext uri="{FF2B5EF4-FFF2-40B4-BE49-F238E27FC236}">
                <a16:creationId xmlns:a16="http://schemas.microsoft.com/office/drawing/2014/main" id="{793739F5-AF4F-DCB9-C36B-B4CA2F79E948}"/>
              </a:ext>
            </a:extLst>
          </p:cNvPr>
          <p:cNvSpPr/>
          <p:nvPr/>
        </p:nvSpPr>
        <p:spPr>
          <a:xfrm>
            <a:off x="10842947" y="4262965"/>
            <a:ext cx="1362694" cy="1362694"/>
          </a:xfrm>
          <a:prstGeom prst="ellipse">
            <a:avLst/>
          </a:prstGeom>
          <a:solidFill>
            <a:srgbClr val="005286">
              <a:alpha val="8150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riangle 10">
            <a:hlinkClick r:id="rId4"/>
            <a:extLst>
              <a:ext uri="{FF2B5EF4-FFF2-40B4-BE49-F238E27FC236}">
                <a16:creationId xmlns:a16="http://schemas.microsoft.com/office/drawing/2014/main" id="{D048171F-5304-3C9B-C528-2E2A7248916C}"/>
              </a:ext>
            </a:extLst>
          </p:cNvPr>
          <p:cNvSpPr/>
          <p:nvPr/>
        </p:nvSpPr>
        <p:spPr>
          <a:xfrm rot="5400000">
            <a:off x="11273688" y="4639250"/>
            <a:ext cx="667466" cy="607361"/>
          </a:xfrm>
          <a:prstGeom prst="triangle">
            <a:avLst/>
          </a:prstGeom>
          <a:solidFill>
            <a:schemeClr val="bg1">
              <a:alpha val="7879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12720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E5F5752-83FF-CEBE-AB84-B42498E727BA}"/>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33341DF3-99A4-ED36-2FD9-6D14D618457B}"/>
              </a:ext>
            </a:extLst>
          </p:cNvPr>
          <p:cNvSpPr>
            <a:spLocks noGrp="1"/>
          </p:cNvSpPr>
          <p:nvPr>
            <p:ph type="title"/>
          </p:nvPr>
        </p:nvSpPr>
        <p:spPr>
          <a:xfrm>
            <a:off x="508275" y="2099731"/>
            <a:ext cx="11260939" cy="618069"/>
          </a:xfrm>
          <a:solidFill>
            <a:schemeClr val="bg1"/>
          </a:solidFill>
        </p:spPr>
        <p:txBody>
          <a:bodyPr/>
          <a:lstStyle/>
          <a:p>
            <a:r>
              <a:rPr lang="en-US" dirty="0"/>
              <a:t>Design a meal planning ideas</a:t>
            </a:r>
          </a:p>
        </p:txBody>
      </p:sp>
      <p:sp>
        <p:nvSpPr>
          <p:cNvPr id="3" name="Content Placeholder 2">
            <a:extLst>
              <a:ext uri="{FF2B5EF4-FFF2-40B4-BE49-F238E27FC236}">
                <a16:creationId xmlns:a16="http://schemas.microsoft.com/office/drawing/2014/main" id="{A97FB262-C767-218C-DF67-65E2B198BCCB}"/>
              </a:ext>
            </a:extLst>
          </p:cNvPr>
          <p:cNvSpPr>
            <a:spLocks noGrp="1"/>
          </p:cNvSpPr>
          <p:nvPr>
            <p:ph sz="half" idx="1"/>
          </p:nvPr>
        </p:nvSpPr>
        <p:spPr>
          <a:xfrm>
            <a:off x="521278" y="2959170"/>
            <a:ext cx="11306928" cy="618068"/>
          </a:xfrm>
        </p:spPr>
        <p:txBody>
          <a:bodyPr/>
          <a:lstStyle/>
          <a:p>
            <a:pPr>
              <a:lnSpc>
                <a:spcPct val="100000"/>
              </a:lnSpc>
            </a:pPr>
            <a:r>
              <a:rPr lang="en-US" sz="1800" dirty="0"/>
              <a:t>Not sure where to start?</a:t>
            </a:r>
            <a:br>
              <a:rPr lang="en-US" sz="1800" dirty="0"/>
            </a:br>
            <a:r>
              <a:rPr lang="en-US" sz="1800" dirty="0"/>
              <a:t>Circle a protein and carbohydrate then choose some vegetables to go with them!​</a:t>
            </a:r>
          </a:p>
          <a:p>
            <a:pPr>
              <a:lnSpc>
                <a:spcPct val="100000"/>
              </a:lnSpc>
            </a:pPr>
            <a:endParaRPr lang="en-US" dirty="0"/>
          </a:p>
          <a:p>
            <a:pPr>
              <a:lnSpc>
                <a:spcPct val="100000"/>
              </a:lnSpc>
            </a:pPr>
            <a:endParaRPr lang="en-US" dirty="0"/>
          </a:p>
        </p:txBody>
      </p:sp>
      <p:pic>
        <p:nvPicPr>
          <p:cNvPr id="2" name="Picture 1">
            <a:extLst>
              <a:ext uri="{FF2B5EF4-FFF2-40B4-BE49-F238E27FC236}">
                <a16:creationId xmlns:a16="http://schemas.microsoft.com/office/drawing/2014/main" id="{2D16C07E-3BD1-0856-477A-5C6E2C986B8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pic>
        <p:nvPicPr>
          <p:cNvPr id="4" name="Picture 3">
            <a:extLst>
              <a:ext uri="{FF2B5EF4-FFF2-40B4-BE49-F238E27FC236}">
                <a16:creationId xmlns:a16="http://schemas.microsoft.com/office/drawing/2014/main" id="{7A9312F7-9E4A-4B4A-B95E-E0CAA6E2F6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32960" y="415397"/>
            <a:ext cx="1109551" cy="1264796"/>
          </a:xfrm>
          <a:prstGeom prst="rect">
            <a:avLst/>
          </a:prstGeom>
        </p:spPr>
      </p:pic>
      <p:sp>
        <p:nvSpPr>
          <p:cNvPr id="7" name="TextBox 6">
            <a:extLst>
              <a:ext uri="{FF2B5EF4-FFF2-40B4-BE49-F238E27FC236}">
                <a16:creationId xmlns:a16="http://schemas.microsoft.com/office/drawing/2014/main" id="{6D51DB8F-9DE9-10EA-83D9-076DD753DBDB}"/>
              </a:ext>
            </a:extLst>
          </p:cNvPr>
          <p:cNvSpPr txBox="1"/>
          <p:nvPr/>
        </p:nvSpPr>
        <p:spPr>
          <a:xfrm>
            <a:off x="590112" y="3830777"/>
            <a:ext cx="3200895" cy="2751963"/>
          </a:xfrm>
          <a:prstGeom prst="rect">
            <a:avLst/>
          </a:prstGeom>
          <a:noFill/>
          <a:ln w="19050">
            <a:solidFill>
              <a:srgbClr val="005286"/>
            </a:solidFill>
          </a:ln>
        </p:spPr>
        <p:txBody>
          <a:bodyPr rot="0" spcFirstLastPara="0" vertOverflow="overflow" horzOverflow="overflow" vert="horz" wrap="square" lIns="180000" tIns="108000" rIns="180000" bIns="468000" numCol="1" spcCol="0" rtlCol="0" fromWordArt="0" anchor="t" anchorCtr="0" forceAA="0" compatLnSpc="1">
            <a:prstTxWarp prst="textNoShape">
              <a:avLst/>
            </a:prstTxWarp>
            <a:spAutoFit/>
          </a:bodyPr>
          <a:lstStyle/>
          <a:p>
            <a:pPr algn="l">
              <a:lnSpc>
                <a:spcPct val="150000"/>
              </a:lnSpc>
            </a:pPr>
            <a:r>
              <a:rPr lang="en-GB" sz="1600" b="1" dirty="0">
                <a:solidFill>
                  <a:srgbClr val="005286"/>
                </a:solidFill>
                <a:latin typeface="Arial" panose="020B0604020202020204" pitchFamily="34" charset="0"/>
                <a:cs typeface="Arial" panose="020B0604020202020204" pitchFamily="34" charset="0"/>
              </a:rPr>
              <a:t>Protein</a:t>
            </a:r>
          </a:p>
          <a:p>
            <a:pPr>
              <a:lnSpc>
                <a:spcPct val="150000"/>
              </a:lnSpc>
            </a:pPr>
            <a:r>
              <a:rPr lang="en-GB" sz="1600" dirty="0">
                <a:solidFill>
                  <a:srgbClr val="005286"/>
                </a:solidFill>
                <a:latin typeface="Arial" panose="020B0604020202020204" pitchFamily="34" charset="0"/>
                <a:cs typeface="Arial" panose="020B0604020202020204" pitchFamily="34" charset="0"/>
              </a:rPr>
              <a:t>Beef   Beans   Lentils</a:t>
            </a:r>
          </a:p>
          <a:p>
            <a:pPr>
              <a:lnSpc>
                <a:spcPct val="150000"/>
              </a:lnSpc>
            </a:pPr>
            <a:r>
              <a:rPr lang="en-GB" sz="1600" dirty="0">
                <a:solidFill>
                  <a:srgbClr val="005286"/>
                </a:solidFill>
                <a:latin typeface="Arial" panose="020B0604020202020204" pitchFamily="34" charset="0"/>
                <a:cs typeface="Arial" panose="020B0604020202020204" pitchFamily="34" charset="0"/>
              </a:rPr>
              <a:t>Chicken Salmon  Cod</a:t>
            </a:r>
          </a:p>
          <a:p>
            <a:pPr>
              <a:lnSpc>
                <a:spcPct val="150000"/>
              </a:lnSpc>
            </a:pPr>
            <a:r>
              <a:rPr lang="en-GB" sz="1600" dirty="0">
                <a:solidFill>
                  <a:srgbClr val="005286"/>
                </a:solidFill>
                <a:latin typeface="Arial" panose="020B0604020202020204" pitchFamily="34" charset="0"/>
                <a:cs typeface="Arial" panose="020B0604020202020204" pitchFamily="34" charset="0"/>
              </a:rPr>
              <a:t>Lamb  Nuts  Seeds</a:t>
            </a:r>
          </a:p>
          <a:p>
            <a:pPr>
              <a:lnSpc>
                <a:spcPct val="150000"/>
              </a:lnSpc>
            </a:pPr>
            <a:r>
              <a:rPr lang="en-GB" sz="1600" dirty="0">
                <a:solidFill>
                  <a:srgbClr val="005286"/>
                </a:solidFill>
                <a:latin typeface="Arial" panose="020B0604020202020204" pitchFamily="34" charset="0"/>
                <a:cs typeface="Arial" panose="020B0604020202020204" pitchFamily="34" charset="0"/>
              </a:rPr>
              <a:t>Pork  Eggs  Mackerel</a:t>
            </a:r>
          </a:p>
          <a:p>
            <a:pPr>
              <a:lnSpc>
                <a:spcPct val="150000"/>
              </a:lnSpc>
            </a:pPr>
            <a:r>
              <a:rPr lang="en-GB" sz="1600" dirty="0">
                <a:solidFill>
                  <a:srgbClr val="005286"/>
                </a:solidFill>
                <a:latin typeface="Arial" panose="020B0604020202020204" pitchFamily="34" charset="0"/>
                <a:cs typeface="Arial" panose="020B0604020202020204" pitchFamily="34" charset="0"/>
              </a:rPr>
              <a:t>Turkey Quorn </a:t>
            </a:r>
            <a:r>
              <a:rPr lang="en-GB" sz="1600" dirty="0">
                <a:solidFill>
                  <a:srgbClr val="005286"/>
                </a:solidFill>
                <a:latin typeface="Arial" panose="020B0604020202020204" pitchFamily="34" charset="0"/>
                <a:ea typeface="+mn-lt"/>
                <a:cs typeface="Arial" panose="020B0604020202020204" pitchFamily="34" charset="0"/>
              </a:rPr>
              <a:t>Tofu</a:t>
            </a:r>
            <a:endParaRPr lang="en-GB" dirty="0">
              <a:solidFill>
                <a:srgbClr val="005286"/>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6D8A7EE-F637-4FF9-5811-380E8285B965}"/>
              </a:ext>
            </a:extLst>
          </p:cNvPr>
          <p:cNvSpPr txBox="1"/>
          <p:nvPr/>
        </p:nvSpPr>
        <p:spPr>
          <a:xfrm>
            <a:off x="4088158" y="3830777"/>
            <a:ext cx="4414666" cy="2751963"/>
          </a:xfrm>
          <a:prstGeom prst="rect">
            <a:avLst/>
          </a:prstGeom>
          <a:noFill/>
          <a:ln w="19050">
            <a:solidFill>
              <a:srgbClr val="005286"/>
            </a:solidFill>
          </a:ln>
        </p:spPr>
        <p:txBody>
          <a:bodyPr rot="0" spcFirstLastPara="0" vertOverflow="overflow" horzOverflow="overflow" vert="horz" wrap="square" lIns="251999" tIns="108000" rIns="251999" bIns="468000" numCol="1" spcCol="0" rtlCol="0" fromWordArt="0" anchor="t" anchorCtr="0" forceAA="0" compatLnSpc="1">
            <a:prstTxWarp prst="textNoShape">
              <a:avLst/>
            </a:prstTxWarp>
            <a:spAutoFit/>
          </a:bodyPr>
          <a:lstStyle/>
          <a:p>
            <a:pPr>
              <a:lnSpc>
                <a:spcPct val="150000"/>
              </a:lnSpc>
            </a:pPr>
            <a:r>
              <a:rPr lang="en-GB" sz="1600" b="1" dirty="0">
                <a:solidFill>
                  <a:srgbClr val="005286"/>
                </a:solidFill>
                <a:latin typeface="Arial" panose="020B0604020202020204" pitchFamily="34" charset="0"/>
                <a:cs typeface="Arial" panose="020B0604020202020204" pitchFamily="34" charset="0"/>
              </a:rPr>
              <a:t>Carbohydrates</a:t>
            </a:r>
          </a:p>
          <a:p>
            <a:pPr>
              <a:lnSpc>
                <a:spcPct val="150000"/>
              </a:lnSpc>
            </a:pPr>
            <a:r>
              <a:rPr lang="en-GB" sz="1600" dirty="0">
                <a:solidFill>
                  <a:srgbClr val="005286"/>
                </a:solidFill>
                <a:latin typeface="Arial" panose="020B0604020202020204" pitchFamily="34" charset="0"/>
                <a:cs typeface="Arial" panose="020B0604020202020204" pitchFamily="34" charset="0"/>
              </a:rPr>
              <a:t>Choose whole grain or skin-on versions!</a:t>
            </a:r>
          </a:p>
          <a:p>
            <a:pPr>
              <a:lnSpc>
                <a:spcPct val="150000"/>
              </a:lnSpc>
            </a:pPr>
            <a:r>
              <a:rPr lang="en-GB" sz="1600" dirty="0">
                <a:solidFill>
                  <a:srgbClr val="005286"/>
                </a:solidFill>
                <a:latin typeface="Arial" panose="020B0604020202020204" pitchFamily="34" charset="0"/>
                <a:cs typeface="Arial" panose="020B0604020202020204" pitchFamily="34" charset="0"/>
              </a:rPr>
              <a:t>Pasta  Potatoes   Rice</a:t>
            </a:r>
          </a:p>
          <a:p>
            <a:pPr>
              <a:lnSpc>
                <a:spcPct val="150000"/>
              </a:lnSpc>
            </a:pPr>
            <a:r>
              <a:rPr lang="en-GB" sz="1600" dirty="0">
                <a:solidFill>
                  <a:srgbClr val="005286"/>
                </a:solidFill>
                <a:latin typeface="Arial" panose="020B0604020202020204" pitchFamily="34" charset="0"/>
                <a:cs typeface="Arial" panose="020B0604020202020204" pitchFamily="34" charset="0"/>
              </a:rPr>
              <a:t>Bread  Wraps  Pitta</a:t>
            </a:r>
          </a:p>
          <a:p>
            <a:pPr>
              <a:lnSpc>
                <a:spcPct val="150000"/>
              </a:lnSpc>
            </a:pPr>
            <a:r>
              <a:rPr lang="en-GB" sz="1600" dirty="0">
                <a:solidFill>
                  <a:srgbClr val="005286"/>
                </a:solidFill>
                <a:latin typeface="Arial"/>
                <a:cs typeface="Arial"/>
              </a:rPr>
              <a:t>Noodles Chapatis  Grains</a:t>
            </a:r>
          </a:p>
          <a:p>
            <a:pPr>
              <a:lnSpc>
                <a:spcPct val="150000"/>
              </a:lnSpc>
            </a:pPr>
            <a:r>
              <a:rPr lang="en-GB" sz="1600" dirty="0">
                <a:solidFill>
                  <a:srgbClr val="005286"/>
                </a:solidFill>
                <a:latin typeface="Arial" panose="020B0604020202020204" pitchFamily="34" charset="0"/>
                <a:cs typeface="Arial" panose="020B0604020202020204" pitchFamily="34" charset="0"/>
              </a:rPr>
              <a:t>Couscous Quinoa Sweet potato or yam</a:t>
            </a:r>
          </a:p>
        </p:txBody>
      </p:sp>
      <p:sp>
        <p:nvSpPr>
          <p:cNvPr id="9" name="TextBox 8">
            <a:extLst>
              <a:ext uri="{FF2B5EF4-FFF2-40B4-BE49-F238E27FC236}">
                <a16:creationId xmlns:a16="http://schemas.microsoft.com/office/drawing/2014/main" id="{5279EA12-49D9-4AB2-D932-02B3DAF513F8}"/>
              </a:ext>
            </a:extLst>
          </p:cNvPr>
          <p:cNvSpPr txBox="1"/>
          <p:nvPr/>
        </p:nvSpPr>
        <p:spPr>
          <a:xfrm>
            <a:off x="8793313" y="3830777"/>
            <a:ext cx="6892651" cy="2757779"/>
          </a:xfrm>
          <a:prstGeom prst="rect">
            <a:avLst/>
          </a:prstGeom>
          <a:noFill/>
          <a:ln w="19050">
            <a:solidFill>
              <a:srgbClr val="005286"/>
            </a:solidFill>
          </a:ln>
        </p:spPr>
        <p:txBody>
          <a:bodyPr rot="0" spcFirstLastPara="0" vertOverflow="overflow" horzOverflow="overflow" vert="horz" wrap="square" lIns="180000" tIns="72000" rIns="108000" bIns="144000" numCol="1" spcCol="0" rtlCol="0" fromWordArt="0" anchor="t" anchorCtr="0" forceAA="0" compatLnSpc="1">
            <a:prstTxWarp prst="textNoShape">
              <a:avLst/>
            </a:prstTxWarp>
            <a:spAutoFit/>
          </a:bodyPr>
          <a:lstStyle/>
          <a:p>
            <a:pPr>
              <a:lnSpc>
                <a:spcPct val="150000"/>
              </a:lnSpc>
            </a:pPr>
            <a:r>
              <a:rPr lang="en-GB" sz="1600" b="1" dirty="0">
                <a:solidFill>
                  <a:srgbClr val="005286"/>
                </a:solidFill>
                <a:latin typeface="Arial" panose="020B0604020202020204" pitchFamily="34" charset="0"/>
                <a:cs typeface="Arial" panose="020B0604020202020204" pitchFamily="34" charset="0"/>
              </a:rPr>
              <a:t>Vegetables</a:t>
            </a:r>
          </a:p>
          <a:p>
            <a:pPr>
              <a:lnSpc>
                <a:spcPct val="150000"/>
              </a:lnSpc>
            </a:pPr>
            <a:r>
              <a:rPr lang="en-GB" sz="1600" dirty="0">
                <a:solidFill>
                  <a:srgbClr val="005286"/>
                </a:solidFill>
                <a:latin typeface="Arial" panose="020B0604020202020204" pitchFamily="34" charset="0"/>
                <a:cs typeface="Arial" panose="020B0604020202020204" pitchFamily="34" charset="0"/>
              </a:rPr>
              <a:t>Eat the rainbow! Choose at least three vegetables of different colours.</a:t>
            </a:r>
          </a:p>
          <a:p>
            <a:pPr>
              <a:lnSpc>
                <a:spcPct val="150000"/>
              </a:lnSpc>
            </a:pPr>
            <a:r>
              <a:rPr lang="en-GB" sz="1600" dirty="0">
                <a:solidFill>
                  <a:srgbClr val="005286"/>
                </a:solidFill>
                <a:latin typeface="Arial" panose="020B0604020202020204" pitchFamily="34" charset="0"/>
                <a:cs typeface="Arial" panose="020B0604020202020204" pitchFamily="34" charset="0"/>
              </a:rPr>
              <a:t>Peas Onion Carrot Broccoli Cauliflower Aubergine Cabbage Kale Celeriac Fennel Lettuce  Watercress Rocket Mushrooms Peppers Cucumber Tomato Olives Celery Spinach Beetroot Sweetcorn Beansprouts Okra Courgette Asparagus Garlic Ginger Chillies Squash Parsnip Turnip Brussels sprouts Swede</a:t>
            </a:r>
          </a:p>
        </p:txBody>
      </p:sp>
      <p:sp>
        <p:nvSpPr>
          <p:cNvPr id="10" name="TextBox 9">
            <a:extLst>
              <a:ext uri="{FF2B5EF4-FFF2-40B4-BE49-F238E27FC236}">
                <a16:creationId xmlns:a16="http://schemas.microsoft.com/office/drawing/2014/main" id="{B3526A52-E50F-B973-6752-A4551B72BBEA}"/>
              </a:ext>
            </a:extLst>
          </p:cNvPr>
          <p:cNvSpPr txBox="1"/>
          <p:nvPr/>
        </p:nvSpPr>
        <p:spPr>
          <a:xfrm>
            <a:off x="590112" y="6895754"/>
            <a:ext cx="15095852" cy="983823"/>
          </a:xfrm>
          <a:prstGeom prst="rect">
            <a:avLst/>
          </a:prstGeom>
          <a:noFill/>
          <a:ln w="19050">
            <a:solidFill>
              <a:srgbClr val="005286"/>
            </a:solidFill>
          </a:ln>
        </p:spPr>
        <p:txBody>
          <a:bodyPr rot="0" spcFirstLastPara="0" vertOverflow="overflow" horzOverflow="overflow" vert="horz" wrap="square" lIns="180000" tIns="108000" rIns="180000" bIns="180000" numCol="1" spcCol="0" rtlCol="0" fromWordArt="0" anchor="t" anchorCtr="0" forceAA="0" compatLnSpc="1">
            <a:prstTxWarp prst="textNoShape">
              <a:avLst/>
            </a:prstTxWarp>
            <a:spAutoFit/>
          </a:bodyPr>
          <a:lstStyle/>
          <a:p>
            <a:pPr>
              <a:lnSpc>
                <a:spcPct val="150000"/>
              </a:lnSpc>
            </a:pPr>
            <a:r>
              <a:rPr lang="en-GB" sz="1600" b="1" dirty="0">
                <a:solidFill>
                  <a:srgbClr val="005286"/>
                </a:solidFill>
                <a:latin typeface="Arial" panose="020B0604020202020204" pitchFamily="34" charset="0"/>
                <a:cs typeface="Arial" panose="020B0604020202020204" pitchFamily="34" charset="0"/>
              </a:rPr>
              <a:t>Now add flavour!</a:t>
            </a:r>
          </a:p>
          <a:p>
            <a:pPr>
              <a:lnSpc>
                <a:spcPct val="150000"/>
              </a:lnSpc>
            </a:pPr>
            <a:r>
              <a:rPr lang="en-GB" sz="1600" dirty="0">
                <a:solidFill>
                  <a:srgbClr val="005286"/>
                </a:solidFill>
                <a:latin typeface="Arial" panose="020B0604020202020204" pitchFamily="34" charset="0"/>
                <a:cs typeface="Arial" panose="020B0604020202020204" pitchFamily="34" charset="0"/>
              </a:rPr>
              <a:t>What herbs, spices or sauces will make your meal tasty and creative?</a:t>
            </a:r>
          </a:p>
        </p:txBody>
      </p:sp>
      <p:pic>
        <p:nvPicPr>
          <p:cNvPr id="11" name="Picture Placeholder 5">
            <a:extLst>
              <a:ext uri="{FF2B5EF4-FFF2-40B4-BE49-F238E27FC236}">
                <a16:creationId xmlns:a16="http://schemas.microsoft.com/office/drawing/2014/main" id="{A3B0645C-BB73-2009-9851-275719A4D5B5}"/>
              </a:ext>
            </a:extLst>
          </p:cNvPr>
          <p:cNvPicPr>
            <a:picLocks noGrp="1" noChangeAspect="1"/>
          </p:cNvPicPr>
          <p:nvPr>
            <p:ph type="pic" sz="quarter" idx="17"/>
          </p:nvPr>
        </p:nvPicPr>
        <p:blipFill>
          <a:blip r:embed="rId5" cstate="print">
            <a:extLst>
              <a:ext uri="{28A0092B-C50C-407E-A947-70E740481C1C}">
                <a14:useLocalDpi xmlns:a14="http://schemas.microsoft.com/office/drawing/2010/main"/>
              </a:ext>
            </a:extLst>
          </a:blip>
          <a:srcRect/>
          <a:stretch/>
        </p:blipFill>
        <p:spPr>
          <a:xfrm>
            <a:off x="8502824" y="0"/>
            <a:ext cx="4075063" cy="3982304"/>
          </a:xfrm>
          <a:prstGeom prst="rect">
            <a:avLst/>
          </a:prstGeom>
        </p:spPr>
      </p:pic>
    </p:spTree>
    <p:extLst>
      <p:ext uri="{BB962C8B-B14F-4D97-AF65-F5344CB8AC3E}">
        <p14:creationId xmlns:p14="http://schemas.microsoft.com/office/powerpoint/2010/main" val="331788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E4FC1CC-EBF3-4840-83A0-EACA9CD945C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C941B94-74F6-17D4-10D7-560759AADA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32960" y="415397"/>
            <a:ext cx="1109551" cy="1264796"/>
          </a:xfrm>
          <a:prstGeom prst="rect">
            <a:avLst/>
          </a:prstGeom>
        </p:spPr>
      </p:pic>
      <p:sp>
        <p:nvSpPr>
          <p:cNvPr id="8" name="Title 7">
            <a:extLst>
              <a:ext uri="{FF2B5EF4-FFF2-40B4-BE49-F238E27FC236}">
                <a16:creationId xmlns:a16="http://schemas.microsoft.com/office/drawing/2014/main" id="{25D464BE-2C97-395C-73B1-335E1E736CCD}"/>
              </a:ext>
            </a:extLst>
          </p:cNvPr>
          <p:cNvSpPr>
            <a:spLocks noGrp="1"/>
          </p:cNvSpPr>
          <p:nvPr>
            <p:ph type="title"/>
          </p:nvPr>
        </p:nvSpPr>
        <p:spPr/>
        <p:txBody>
          <a:bodyPr/>
          <a:lstStyle/>
          <a:p>
            <a:r>
              <a:rPr lang="en-US" dirty="0"/>
              <a:t>Meet the athletes</a:t>
            </a:r>
          </a:p>
        </p:txBody>
      </p:sp>
      <p:graphicFrame>
        <p:nvGraphicFramePr>
          <p:cNvPr id="39" name="Table 38">
            <a:extLst>
              <a:ext uri="{FF2B5EF4-FFF2-40B4-BE49-F238E27FC236}">
                <a16:creationId xmlns:a16="http://schemas.microsoft.com/office/drawing/2014/main" id="{A861530A-7610-F357-1772-F2FED28E1666}"/>
              </a:ext>
            </a:extLst>
          </p:cNvPr>
          <p:cNvGraphicFramePr>
            <a:graphicFrameLocks noGrp="1"/>
          </p:cNvGraphicFramePr>
          <p:nvPr>
            <p:extLst>
              <p:ext uri="{D42A27DB-BD31-4B8C-83A1-F6EECF244321}">
                <p14:modId xmlns:p14="http://schemas.microsoft.com/office/powerpoint/2010/main" val="3675310539"/>
              </p:ext>
            </p:extLst>
          </p:nvPr>
        </p:nvGraphicFramePr>
        <p:xfrm>
          <a:off x="4368995" y="3768829"/>
          <a:ext cx="7247922" cy="4177828"/>
        </p:xfrm>
        <a:graphic>
          <a:graphicData uri="http://schemas.openxmlformats.org/drawingml/2006/table">
            <a:tbl>
              <a:tblPr firstRow="1" bandRow="1"/>
              <a:tblGrid>
                <a:gridCol w="2051808">
                  <a:extLst>
                    <a:ext uri="{9D8B030D-6E8A-4147-A177-3AD203B41FA5}">
                      <a16:colId xmlns:a16="http://schemas.microsoft.com/office/drawing/2014/main" val="1139036445"/>
                    </a:ext>
                  </a:extLst>
                </a:gridCol>
                <a:gridCol w="1828800">
                  <a:extLst>
                    <a:ext uri="{9D8B030D-6E8A-4147-A177-3AD203B41FA5}">
                      <a16:colId xmlns:a16="http://schemas.microsoft.com/office/drawing/2014/main" val="1170247051"/>
                    </a:ext>
                  </a:extLst>
                </a:gridCol>
                <a:gridCol w="3367314">
                  <a:extLst>
                    <a:ext uri="{9D8B030D-6E8A-4147-A177-3AD203B41FA5}">
                      <a16:colId xmlns:a16="http://schemas.microsoft.com/office/drawing/2014/main" val="3676649923"/>
                    </a:ext>
                  </a:extLst>
                </a:gridCol>
              </a:tblGrid>
              <a:tr h="427246">
                <a:tc>
                  <a:txBody>
                    <a:bodyPr/>
                    <a:lstStyle/>
                    <a:p>
                      <a:r>
                        <a:rPr lang="en-GB" sz="1600" b="1" dirty="0">
                          <a:solidFill>
                            <a:srgbClr val="005286"/>
                          </a:solidFill>
                          <a:latin typeface="Arial"/>
                          <a:cs typeface="Arial"/>
                        </a:rPr>
                        <a:t>Athlete name</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solidFill>
                      <a:srgbClr val="FDC41F"/>
                    </a:solidFill>
                  </a:tcPr>
                </a:tc>
                <a:tc>
                  <a:txBody>
                    <a:bodyPr/>
                    <a:lstStyle/>
                    <a:p>
                      <a:r>
                        <a:rPr lang="en-GB" sz="1600" b="1" dirty="0">
                          <a:solidFill>
                            <a:srgbClr val="005286"/>
                          </a:solidFill>
                          <a:latin typeface="Arial"/>
                          <a:cs typeface="Arial"/>
                        </a:rPr>
                        <a:t>Sport</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solidFill>
                      <a:srgbClr val="FDC41F"/>
                    </a:solidFill>
                  </a:tcPr>
                </a:tc>
                <a:tc>
                  <a:txBody>
                    <a:bodyPr/>
                    <a:lstStyle/>
                    <a:p>
                      <a:r>
                        <a:rPr lang="en-GB" sz="1600" b="1" dirty="0">
                          <a:solidFill>
                            <a:srgbClr val="005286"/>
                          </a:solidFill>
                          <a:latin typeface="Arial"/>
                          <a:cs typeface="Arial"/>
                        </a:rPr>
                        <a:t>Food favourites and food needs</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solidFill>
                      <a:srgbClr val="FDC41F"/>
                    </a:solidFill>
                  </a:tcPr>
                </a:tc>
                <a:extLst>
                  <a:ext uri="{0D108BD9-81ED-4DB2-BD59-A6C34878D82A}">
                    <a16:rowId xmlns:a16="http://schemas.microsoft.com/office/drawing/2014/main" val="1785184045"/>
                  </a:ext>
                </a:extLst>
              </a:tr>
              <a:tr h="746124">
                <a:tc>
                  <a:txBody>
                    <a:bodyPr/>
                    <a:lstStyle/>
                    <a:p>
                      <a:r>
                        <a:rPr lang="en-GB" sz="1600" b="1" dirty="0">
                          <a:solidFill>
                            <a:srgbClr val="005286"/>
                          </a:solidFill>
                          <a:latin typeface="Arial"/>
                          <a:cs typeface="Arial"/>
                        </a:rPr>
                        <a:t>Helen Glover</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dirty="0">
                          <a:solidFill>
                            <a:srgbClr val="005286"/>
                          </a:solidFill>
                          <a:latin typeface="Arial"/>
                          <a:cs typeface="Arial"/>
                        </a:rPr>
                        <a:t>Rowing</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lnSpc>
                          <a:spcPct val="100000"/>
                        </a:lnSpc>
                        <a:spcBef>
                          <a:spcPts val="0"/>
                        </a:spcBef>
                        <a:spcAft>
                          <a:spcPts val="0"/>
                        </a:spcAft>
                        <a:buNone/>
                      </a:pPr>
                      <a:r>
                        <a:rPr lang="en-GB" sz="1600" b="0" i="0" u="none" strike="noStrike" noProof="0" dirty="0">
                          <a:solidFill>
                            <a:srgbClr val="005286"/>
                          </a:solidFill>
                          <a:latin typeface="Arial"/>
                          <a:cs typeface="Arial"/>
                        </a:rPr>
                        <a:t>Carrots and spinach.</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3758854"/>
                  </a:ext>
                </a:extLst>
              </a:tr>
              <a:tr h="737419">
                <a:tc>
                  <a:txBody>
                    <a:bodyPr/>
                    <a:lstStyle/>
                    <a:p>
                      <a:pPr lvl="0">
                        <a:buNone/>
                      </a:pPr>
                      <a:r>
                        <a:rPr lang="en-GB" sz="1600" b="1" i="0" u="none" strike="noStrike" noProof="0" dirty="0">
                          <a:solidFill>
                            <a:srgbClr val="005286"/>
                          </a:solidFill>
                          <a:latin typeface="Arial"/>
                          <a:cs typeface="Arial"/>
                        </a:rPr>
                        <a:t>Oliver Lam-Watson</a:t>
                      </a:r>
                      <a:endParaRPr lang="en-US" sz="1600" b="1" dirty="0">
                        <a:solidFill>
                          <a:srgbClr val="005286"/>
                        </a:solidFill>
                        <a:latin typeface="Arial"/>
                        <a:cs typeface="Arial"/>
                      </a:endParaRP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dirty="0">
                          <a:solidFill>
                            <a:srgbClr val="005286"/>
                          </a:solidFill>
                          <a:latin typeface="Arial"/>
                          <a:cs typeface="Arial"/>
                        </a:rPr>
                        <a:t>Para Fencing</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GB" sz="1600" b="0" i="0" u="none" strike="noStrike" noProof="0" dirty="0">
                          <a:solidFill>
                            <a:srgbClr val="005286"/>
                          </a:solidFill>
                          <a:latin typeface="Arial"/>
                          <a:cs typeface="Arial"/>
                        </a:rPr>
                        <a:t>Aubergine, radishes and </a:t>
                      </a:r>
                      <a:r>
                        <a:rPr lang="en-GB" sz="1600" b="1" i="0" u="none" strike="noStrike" noProof="0" dirty="0">
                          <a:solidFill>
                            <a:srgbClr val="005286"/>
                          </a:solidFill>
                          <a:latin typeface="Arial"/>
                          <a:cs typeface="Arial"/>
                        </a:rPr>
                        <a:t>sushi</a:t>
                      </a:r>
                      <a:r>
                        <a:rPr lang="en-GB" sz="1600" b="0" i="0" u="none" strike="noStrike" noProof="0" dirty="0">
                          <a:solidFill>
                            <a:srgbClr val="005286"/>
                          </a:solidFill>
                          <a:latin typeface="Arial"/>
                          <a:cs typeface="Arial"/>
                        </a:rPr>
                        <a:t>!</a:t>
                      </a:r>
                      <a:endParaRPr lang="en-US" sz="1600" dirty="0">
                        <a:solidFill>
                          <a:srgbClr val="005286"/>
                        </a:solidFill>
                        <a:latin typeface="Arial"/>
                        <a:cs typeface="Arial"/>
                      </a:endParaRP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4806001"/>
                  </a:ext>
                </a:extLst>
              </a:tr>
              <a:tr h="786581">
                <a:tc>
                  <a:txBody>
                    <a:bodyPr/>
                    <a:lstStyle/>
                    <a:p>
                      <a:r>
                        <a:rPr lang="en-GB" sz="1600" b="1" dirty="0">
                          <a:solidFill>
                            <a:srgbClr val="005286"/>
                          </a:solidFill>
                          <a:latin typeface="Arial"/>
                          <a:cs typeface="Arial"/>
                        </a:rPr>
                        <a:t>Max Whitlock</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dirty="0">
                          <a:solidFill>
                            <a:srgbClr val="005286"/>
                          </a:solidFill>
                          <a:latin typeface="Arial"/>
                          <a:cs typeface="Arial"/>
                        </a:rPr>
                        <a:t>Gymnastics</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GB" sz="1600" b="0" i="0" u="none" strike="noStrike" noProof="0" dirty="0">
                          <a:solidFill>
                            <a:srgbClr val="005286"/>
                          </a:solidFill>
                          <a:latin typeface="Arial"/>
                          <a:cs typeface="Arial"/>
                        </a:rPr>
                        <a:t>Pasta with meat and vegetables.</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1721803"/>
                  </a:ext>
                </a:extLst>
              </a:tr>
              <a:tr h="769258">
                <a:tc>
                  <a:txBody>
                    <a:bodyPr/>
                    <a:lstStyle/>
                    <a:p>
                      <a:r>
                        <a:rPr lang="en-GB" sz="1600" b="1" dirty="0">
                          <a:solidFill>
                            <a:srgbClr val="005286"/>
                          </a:solidFill>
                          <a:latin typeface="Arial"/>
                          <a:cs typeface="Arial"/>
                        </a:rPr>
                        <a:t>Alice Tai</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dirty="0">
                          <a:solidFill>
                            <a:srgbClr val="005286"/>
                          </a:solidFill>
                          <a:latin typeface="Arial"/>
                          <a:cs typeface="Arial"/>
                        </a:rPr>
                        <a:t>Para Swimming</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GB" sz="1600" b="0" i="0" u="none" strike="noStrike" noProof="0" dirty="0">
                          <a:solidFill>
                            <a:srgbClr val="005286"/>
                          </a:solidFill>
                          <a:latin typeface="Arial"/>
                          <a:cs typeface="Arial"/>
                        </a:rPr>
                        <a:t>I'm </a:t>
                      </a:r>
                      <a:r>
                        <a:rPr lang="en-GB" sz="1600" b="1" i="0" u="none" strike="noStrike" noProof="0" dirty="0">
                          <a:solidFill>
                            <a:srgbClr val="005286"/>
                          </a:solidFill>
                          <a:latin typeface="Arial"/>
                          <a:cs typeface="Arial"/>
                        </a:rPr>
                        <a:t>vegetarian </a:t>
                      </a:r>
                      <a:r>
                        <a:rPr lang="en-GB" sz="1600" b="0" i="0" u="none" strike="noStrike" noProof="0" dirty="0">
                          <a:solidFill>
                            <a:srgbClr val="005286"/>
                          </a:solidFill>
                          <a:latin typeface="Arial"/>
                          <a:cs typeface="Arial"/>
                        </a:rPr>
                        <a:t>so need beans and lentils for</a:t>
                      </a:r>
                      <a:r>
                        <a:rPr lang="en-GB" sz="1600" b="1" i="0" u="none" strike="noStrike" noProof="0" dirty="0">
                          <a:solidFill>
                            <a:srgbClr val="005286"/>
                          </a:solidFill>
                          <a:latin typeface="Arial"/>
                          <a:cs typeface="Arial"/>
                        </a:rPr>
                        <a:t> </a:t>
                      </a:r>
                      <a:r>
                        <a:rPr lang="en-GB" sz="1600" b="0" i="0" u="none" strike="noStrike" noProof="0" dirty="0">
                          <a:solidFill>
                            <a:srgbClr val="005286"/>
                          </a:solidFill>
                          <a:latin typeface="Arial"/>
                          <a:cs typeface="Arial"/>
                        </a:rPr>
                        <a:t>protein.</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1313344"/>
                  </a:ext>
                </a:extLst>
              </a:tr>
              <a:tr h="711200">
                <a:tc>
                  <a:txBody>
                    <a:bodyPr/>
                    <a:lstStyle/>
                    <a:p>
                      <a:r>
                        <a:rPr lang="en-GB" sz="1600" b="1" dirty="0">
                          <a:solidFill>
                            <a:srgbClr val="005286"/>
                          </a:solidFill>
                          <a:latin typeface="Arial"/>
                          <a:cs typeface="Arial"/>
                        </a:rPr>
                        <a:t>Delicious Orie</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dirty="0">
                          <a:solidFill>
                            <a:srgbClr val="005286"/>
                          </a:solidFill>
                          <a:latin typeface="Arial"/>
                          <a:cs typeface="Arial"/>
                        </a:rPr>
                        <a:t>Boxing</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dirty="0">
                          <a:solidFill>
                            <a:srgbClr val="005286"/>
                          </a:solidFill>
                          <a:latin typeface="Arial"/>
                          <a:cs typeface="Arial"/>
                        </a:rPr>
                        <a:t>Eggs, chicken, salmon, rice and avocados!</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9984627"/>
                  </a:ext>
                </a:extLst>
              </a:tr>
            </a:tbl>
          </a:graphicData>
        </a:graphic>
      </p:graphicFrame>
      <p:sp>
        <p:nvSpPr>
          <p:cNvPr id="2" name="TextBox 1">
            <a:extLst>
              <a:ext uri="{FF2B5EF4-FFF2-40B4-BE49-F238E27FC236}">
                <a16:creationId xmlns:a16="http://schemas.microsoft.com/office/drawing/2014/main" id="{A53A33A5-0224-87FA-C89E-09942FC5081A}"/>
              </a:ext>
            </a:extLst>
          </p:cNvPr>
          <p:cNvSpPr txBox="1"/>
          <p:nvPr/>
        </p:nvSpPr>
        <p:spPr>
          <a:xfrm>
            <a:off x="567267" y="2878547"/>
            <a:ext cx="15137190" cy="1107996"/>
          </a:xfrm>
          <a:prstGeom prst="rect">
            <a:avLst/>
          </a:prstGeom>
          <a:noFill/>
        </p:spPr>
        <p:txBody>
          <a:bodyPr wrap="square" lIns="91440" tIns="45720" rIns="91440" bIns="45720" anchor="t">
            <a:spAutoFit/>
          </a:bodyPr>
          <a:lstStyle/>
          <a:p>
            <a:r>
              <a:rPr lang="en-US" dirty="0">
                <a:solidFill>
                  <a:srgbClr val="005286"/>
                </a:solidFill>
                <a:latin typeface="Arial"/>
                <a:cs typeface="Arial"/>
              </a:rPr>
              <a:t>All athletes need a meal that includes carbohydrates, protein and vegetables and a drink. Find your athlete's other likes and needs.</a:t>
            </a:r>
          </a:p>
          <a:p>
            <a:endParaRPr lang="en-US" sz="2400" dirty="0">
              <a:solidFill>
                <a:srgbClr val="005286"/>
              </a:solidFill>
              <a:latin typeface="Arial" panose="020B0604020202020204" pitchFamily="34" charset="0"/>
              <a:cs typeface="Arial" panose="020B0604020202020204" pitchFamily="34" charset="0"/>
            </a:endParaRPr>
          </a:p>
          <a:p>
            <a:endParaRPr lang="en-US" sz="2400" dirty="0">
              <a:solidFill>
                <a:srgbClr val="005286"/>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3027FB0-0077-6912-918B-69D4230AD59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rot="21386938">
            <a:off x="12115133" y="3922411"/>
            <a:ext cx="1780552" cy="1999485"/>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pic>
        <p:nvPicPr>
          <p:cNvPr id="9" name="Picture 8">
            <a:extLst>
              <a:ext uri="{FF2B5EF4-FFF2-40B4-BE49-F238E27FC236}">
                <a16:creationId xmlns:a16="http://schemas.microsoft.com/office/drawing/2014/main" id="{D739C1AE-9DC9-944C-8FBB-C998D5A81E2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122"/>
          <a:stretch/>
        </p:blipFill>
        <p:spPr>
          <a:xfrm rot="553866">
            <a:off x="12204622" y="5959121"/>
            <a:ext cx="1847333" cy="2015547"/>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pic>
        <p:nvPicPr>
          <p:cNvPr id="10" name="Picture 9">
            <a:extLst>
              <a:ext uri="{FF2B5EF4-FFF2-40B4-BE49-F238E27FC236}">
                <a16:creationId xmlns:a16="http://schemas.microsoft.com/office/drawing/2014/main" id="{98EDAD72-C913-D36F-4950-DF516636F02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387038">
            <a:off x="13910254" y="4444598"/>
            <a:ext cx="1839849" cy="2155094"/>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pic>
        <p:nvPicPr>
          <p:cNvPr id="12" name="Picture 11">
            <a:extLst>
              <a:ext uri="{FF2B5EF4-FFF2-40B4-BE49-F238E27FC236}">
                <a16:creationId xmlns:a16="http://schemas.microsoft.com/office/drawing/2014/main" id="{759B0217-0495-DC24-549A-FBCAB81690C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21364122">
            <a:off x="1833854" y="3954228"/>
            <a:ext cx="1726313" cy="1998385"/>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pic>
        <p:nvPicPr>
          <p:cNvPr id="13" name="Picture 12">
            <a:extLst>
              <a:ext uri="{FF2B5EF4-FFF2-40B4-BE49-F238E27FC236}">
                <a16:creationId xmlns:a16="http://schemas.microsoft.com/office/drawing/2014/main" id="{7E1F4B5E-BE9C-8219-4F4A-A421DD657CD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21069968">
            <a:off x="937870" y="6007039"/>
            <a:ext cx="2320747" cy="1646155"/>
          </a:xfrm>
          <a:prstGeom prst="rect">
            <a:avLst/>
          </a:prstGeom>
          <a:solidFill>
            <a:srgbClr val="00B0DB">
              <a:alpha val="50196"/>
            </a:srgbClr>
          </a:solidFill>
          <a:ln w="127000">
            <a:solidFill>
              <a:schemeClr val="bg1"/>
            </a:solidFill>
            <a:miter lim="800000"/>
          </a:ln>
          <a:effectLst>
            <a:outerShdw blurRad="190500" dist="38100" dir="2700000" algn="ctr" rotWithShape="0">
              <a:schemeClr val="bg1">
                <a:lumMod val="50000"/>
                <a:alpha val="50000"/>
              </a:schemeClr>
            </a:outerShdw>
          </a:effectLst>
        </p:spPr>
      </p:pic>
    </p:spTree>
    <p:extLst>
      <p:ext uri="{BB962C8B-B14F-4D97-AF65-F5344CB8AC3E}">
        <p14:creationId xmlns:p14="http://schemas.microsoft.com/office/powerpoint/2010/main" val="4148431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 name="TextBox 67">
            <a:extLst>
              <a:ext uri="{FF2B5EF4-FFF2-40B4-BE49-F238E27FC236}">
                <a16:creationId xmlns:a16="http://schemas.microsoft.com/office/drawing/2014/main" id="{90697B65-1E1C-C242-FF8A-CF999991B791}"/>
              </a:ext>
            </a:extLst>
          </p:cNvPr>
          <p:cNvSpPr txBox="1"/>
          <p:nvPr/>
        </p:nvSpPr>
        <p:spPr>
          <a:xfrm>
            <a:off x="567267" y="2878547"/>
            <a:ext cx="15137190" cy="1107996"/>
          </a:xfrm>
          <a:prstGeom prst="rect">
            <a:avLst/>
          </a:prstGeom>
          <a:noFill/>
        </p:spPr>
        <p:txBody>
          <a:bodyPr wrap="square" lIns="91440" tIns="45720" rIns="91440" bIns="45720" anchor="t">
            <a:spAutoFit/>
          </a:bodyPr>
          <a:lstStyle/>
          <a:p>
            <a:r>
              <a:rPr lang="en-US" dirty="0">
                <a:solidFill>
                  <a:srgbClr val="005286"/>
                </a:solidFill>
                <a:latin typeface="Arial"/>
                <a:cs typeface="Arial"/>
              </a:rPr>
              <a:t>All athletes need a meal that includes carbohydrates, protein and vegetables and a drink. Find your athlete's other likes and needs.</a:t>
            </a:r>
          </a:p>
          <a:p>
            <a:endParaRPr lang="en-US" sz="2400" dirty="0">
              <a:solidFill>
                <a:srgbClr val="005286"/>
              </a:solidFill>
              <a:latin typeface="Arial" panose="020B0604020202020204" pitchFamily="34" charset="0"/>
              <a:cs typeface="Arial" panose="020B0604020202020204" pitchFamily="34" charset="0"/>
            </a:endParaRPr>
          </a:p>
          <a:p>
            <a:endParaRPr lang="en-US" sz="2400" dirty="0">
              <a:solidFill>
                <a:srgbClr val="005286"/>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1FC92C1-7C83-5317-DE85-DE7E14E95E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32960" y="415397"/>
            <a:ext cx="1109551" cy="1264796"/>
          </a:xfrm>
          <a:prstGeom prst="rect">
            <a:avLst/>
          </a:prstGeom>
        </p:spPr>
      </p:pic>
      <p:sp>
        <p:nvSpPr>
          <p:cNvPr id="8" name="Title 7">
            <a:extLst>
              <a:ext uri="{FF2B5EF4-FFF2-40B4-BE49-F238E27FC236}">
                <a16:creationId xmlns:a16="http://schemas.microsoft.com/office/drawing/2014/main" id="{995549F2-42FC-44C3-5472-4A9609D36B2F}"/>
              </a:ext>
            </a:extLst>
          </p:cNvPr>
          <p:cNvSpPr>
            <a:spLocks noGrp="1"/>
          </p:cNvSpPr>
          <p:nvPr>
            <p:ph type="title"/>
          </p:nvPr>
        </p:nvSpPr>
        <p:spPr/>
        <p:txBody>
          <a:bodyPr/>
          <a:lstStyle/>
          <a:p>
            <a:r>
              <a:rPr lang="en-US" dirty="0"/>
              <a:t>Meet the athletes</a:t>
            </a:r>
          </a:p>
        </p:txBody>
      </p:sp>
      <p:graphicFrame>
        <p:nvGraphicFramePr>
          <p:cNvPr id="39" name="Table 38">
            <a:extLst>
              <a:ext uri="{FF2B5EF4-FFF2-40B4-BE49-F238E27FC236}">
                <a16:creationId xmlns:a16="http://schemas.microsoft.com/office/drawing/2014/main" id="{229754B7-C7C6-9530-76F5-4BEC3F62CC2F}"/>
              </a:ext>
            </a:extLst>
          </p:cNvPr>
          <p:cNvGraphicFramePr>
            <a:graphicFrameLocks noGrp="1"/>
          </p:cNvGraphicFramePr>
          <p:nvPr>
            <p:extLst>
              <p:ext uri="{D42A27DB-BD31-4B8C-83A1-F6EECF244321}">
                <p14:modId xmlns:p14="http://schemas.microsoft.com/office/powerpoint/2010/main" val="3693858939"/>
              </p:ext>
            </p:extLst>
          </p:nvPr>
        </p:nvGraphicFramePr>
        <p:xfrm>
          <a:off x="4550584" y="3560252"/>
          <a:ext cx="7048454" cy="4779446"/>
        </p:xfrm>
        <a:graphic>
          <a:graphicData uri="http://schemas.openxmlformats.org/drawingml/2006/table">
            <a:tbl>
              <a:tblPr firstRow="1" bandRow="1"/>
              <a:tblGrid>
                <a:gridCol w="1968455">
                  <a:extLst>
                    <a:ext uri="{9D8B030D-6E8A-4147-A177-3AD203B41FA5}">
                      <a16:colId xmlns:a16="http://schemas.microsoft.com/office/drawing/2014/main" val="1139036445"/>
                    </a:ext>
                  </a:extLst>
                </a:gridCol>
                <a:gridCol w="1669143">
                  <a:extLst>
                    <a:ext uri="{9D8B030D-6E8A-4147-A177-3AD203B41FA5}">
                      <a16:colId xmlns:a16="http://schemas.microsoft.com/office/drawing/2014/main" val="1170247051"/>
                    </a:ext>
                  </a:extLst>
                </a:gridCol>
                <a:gridCol w="3410856">
                  <a:extLst>
                    <a:ext uri="{9D8B030D-6E8A-4147-A177-3AD203B41FA5}">
                      <a16:colId xmlns:a16="http://schemas.microsoft.com/office/drawing/2014/main" val="3676649923"/>
                    </a:ext>
                  </a:extLst>
                </a:gridCol>
              </a:tblGrid>
              <a:tr h="427246">
                <a:tc>
                  <a:txBody>
                    <a:bodyPr/>
                    <a:lstStyle/>
                    <a:p>
                      <a:r>
                        <a:rPr lang="en-GB" sz="1600" b="1" dirty="0">
                          <a:solidFill>
                            <a:srgbClr val="005286"/>
                          </a:solidFill>
                          <a:latin typeface="Arial"/>
                          <a:cs typeface="Arial"/>
                        </a:rPr>
                        <a:t>Athlete name</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solidFill>
                      <a:srgbClr val="FDC41F"/>
                    </a:solidFill>
                  </a:tcPr>
                </a:tc>
                <a:tc>
                  <a:txBody>
                    <a:bodyPr/>
                    <a:lstStyle/>
                    <a:p>
                      <a:r>
                        <a:rPr lang="en-GB" sz="1600" b="1" dirty="0">
                          <a:solidFill>
                            <a:srgbClr val="005286"/>
                          </a:solidFill>
                          <a:highlight>
                            <a:srgbClr val="FDC41F"/>
                          </a:highlight>
                          <a:latin typeface="Arial"/>
                          <a:cs typeface="Arial"/>
                        </a:rPr>
                        <a:t>Sport</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solidFill>
                      <a:srgbClr val="FDC41F"/>
                    </a:solidFill>
                  </a:tcPr>
                </a:tc>
                <a:tc>
                  <a:txBody>
                    <a:bodyPr/>
                    <a:lstStyle/>
                    <a:p>
                      <a:r>
                        <a:rPr lang="en-GB" sz="1600" b="1" dirty="0">
                          <a:solidFill>
                            <a:srgbClr val="005286"/>
                          </a:solidFill>
                          <a:latin typeface="Arial"/>
                          <a:cs typeface="Arial"/>
                        </a:rPr>
                        <a:t>Food favourites and food needs</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solidFill>
                      <a:srgbClr val="FDC41F"/>
                    </a:solidFill>
                  </a:tcPr>
                </a:tc>
                <a:extLst>
                  <a:ext uri="{0D108BD9-81ED-4DB2-BD59-A6C34878D82A}">
                    <a16:rowId xmlns:a16="http://schemas.microsoft.com/office/drawing/2014/main" val="1785184045"/>
                  </a:ext>
                </a:extLst>
              </a:tr>
              <a:tr h="734369">
                <a:tc>
                  <a:txBody>
                    <a:bodyPr/>
                    <a:lstStyle/>
                    <a:p>
                      <a:r>
                        <a:rPr lang="en-GB" sz="1600" b="1" dirty="0">
                          <a:solidFill>
                            <a:srgbClr val="005286"/>
                          </a:solidFill>
                          <a:latin typeface="Arial"/>
                          <a:cs typeface="Arial"/>
                        </a:rPr>
                        <a:t>Thomas Young</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dirty="0">
                          <a:solidFill>
                            <a:srgbClr val="005286"/>
                          </a:solidFill>
                          <a:latin typeface="Arial"/>
                          <a:cs typeface="Arial"/>
                        </a:rPr>
                        <a:t>Para Athletics</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dirty="0">
                          <a:solidFill>
                            <a:srgbClr val="005286"/>
                          </a:solidFill>
                          <a:latin typeface="Arial"/>
                          <a:cs typeface="Arial"/>
                        </a:rPr>
                        <a:t>I love broccoli, rice and chicken, but I'm allergic to cheese.</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25984504"/>
                  </a:ext>
                </a:extLst>
              </a:tr>
              <a:tr h="769257">
                <a:tc>
                  <a:txBody>
                    <a:bodyPr/>
                    <a:lstStyle/>
                    <a:p>
                      <a:r>
                        <a:rPr lang="en-GB" sz="1600" b="1" dirty="0">
                          <a:solidFill>
                            <a:srgbClr val="005286"/>
                          </a:solidFill>
                          <a:latin typeface="Arial"/>
                          <a:cs typeface="Arial"/>
                        </a:rPr>
                        <a:t>Hannah Cockcroft</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dirty="0">
                          <a:solidFill>
                            <a:srgbClr val="005286"/>
                          </a:solidFill>
                          <a:latin typeface="Arial"/>
                          <a:cs typeface="Arial"/>
                        </a:rPr>
                        <a:t>Para Athletics</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dirty="0">
                          <a:solidFill>
                            <a:srgbClr val="005286"/>
                          </a:solidFill>
                          <a:latin typeface="Arial"/>
                          <a:cs typeface="Arial"/>
                        </a:rPr>
                        <a:t>Everything except fish!</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5606125"/>
                  </a:ext>
                </a:extLst>
              </a:tr>
              <a:tr h="754743">
                <a:tc>
                  <a:txBody>
                    <a:bodyPr/>
                    <a:lstStyle/>
                    <a:p>
                      <a:pPr lvl="0">
                        <a:buNone/>
                      </a:pPr>
                      <a:r>
                        <a:rPr lang="en-GB" sz="1600" b="1" dirty="0">
                          <a:solidFill>
                            <a:srgbClr val="005286"/>
                          </a:solidFill>
                          <a:latin typeface="Arial"/>
                          <a:cs typeface="Arial"/>
                        </a:rPr>
                        <a:t>Duncan Scott</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GB" sz="1600" dirty="0">
                          <a:solidFill>
                            <a:srgbClr val="005286"/>
                          </a:solidFill>
                          <a:latin typeface="Arial"/>
                          <a:cs typeface="Arial"/>
                        </a:rPr>
                        <a:t>Swimming</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GB" sz="1600" dirty="0">
                          <a:solidFill>
                            <a:srgbClr val="005286"/>
                          </a:solidFill>
                          <a:latin typeface="Arial"/>
                          <a:cs typeface="Arial"/>
                        </a:rPr>
                        <a:t>Lasagne (and scrambled eggs for breakfast)!</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0552294"/>
                  </a:ext>
                </a:extLst>
              </a:tr>
              <a:tr h="650384">
                <a:tc>
                  <a:txBody>
                    <a:bodyPr/>
                    <a:lstStyle/>
                    <a:p>
                      <a:pPr lvl="0">
                        <a:buNone/>
                      </a:pPr>
                      <a:r>
                        <a:rPr lang="en-GB" sz="1600" b="1" dirty="0">
                          <a:solidFill>
                            <a:srgbClr val="005286"/>
                          </a:solidFill>
                          <a:latin typeface="Arial"/>
                          <a:cs typeface="Arial"/>
                        </a:rPr>
                        <a:t>Emily Campbell</a:t>
                      </a:r>
                      <a:endParaRPr lang="en-US" sz="1600" b="1" dirty="0">
                        <a:solidFill>
                          <a:srgbClr val="005286"/>
                        </a:solidFill>
                        <a:latin typeface="Arial"/>
                        <a:cs typeface="Arial"/>
                      </a:endParaRP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GB" sz="1600" dirty="0">
                          <a:solidFill>
                            <a:srgbClr val="005286"/>
                          </a:solidFill>
                          <a:latin typeface="Arial"/>
                          <a:cs typeface="Arial"/>
                        </a:rPr>
                        <a:t>Weightlifting</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GB" sz="1600" dirty="0">
                          <a:solidFill>
                            <a:srgbClr val="005286"/>
                          </a:solidFill>
                          <a:latin typeface="Arial"/>
                          <a:cs typeface="Arial"/>
                        </a:rPr>
                        <a:t>Variety! Noodles, grilled chicken burgers, rice and plantain...</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912496"/>
                  </a:ext>
                </a:extLst>
              </a:tr>
              <a:tr h="746762">
                <a:tc>
                  <a:txBody>
                    <a:bodyPr/>
                    <a:lstStyle/>
                    <a:p>
                      <a:pPr lvl="0">
                        <a:buNone/>
                      </a:pPr>
                      <a:r>
                        <a:rPr lang="en-GB" sz="1600" b="1" dirty="0">
                          <a:solidFill>
                            <a:srgbClr val="005286"/>
                          </a:solidFill>
                          <a:latin typeface="Arial"/>
                          <a:cs typeface="Arial"/>
                        </a:rPr>
                        <a:t>Chris Skelley</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GB" sz="1600" dirty="0">
                          <a:solidFill>
                            <a:srgbClr val="005286"/>
                          </a:solidFill>
                          <a:latin typeface="Arial"/>
                          <a:cs typeface="Arial"/>
                        </a:rPr>
                        <a:t>Para Judo</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GB" sz="1600" dirty="0">
                          <a:solidFill>
                            <a:srgbClr val="005286"/>
                          </a:solidFill>
                          <a:latin typeface="Arial"/>
                          <a:cs typeface="Arial"/>
                        </a:rPr>
                        <a:t>I'm </a:t>
                      </a:r>
                      <a:r>
                        <a:rPr lang="en-GB" sz="1600" b="1" dirty="0">
                          <a:solidFill>
                            <a:srgbClr val="005286"/>
                          </a:solidFill>
                          <a:latin typeface="Arial"/>
                          <a:cs typeface="Arial"/>
                        </a:rPr>
                        <a:t>gluten-free </a:t>
                      </a:r>
                      <a:r>
                        <a:rPr lang="en-GB" sz="1600" b="0" dirty="0">
                          <a:solidFill>
                            <a:srgbClr val="005286"/>
                          </a:solidFill>
                          <a:latin typeface="Arial"/>
                          <a:cs typeface="Arial"/>
                        </a:rPr>
                        <a:t>(no wheat), </a:t>
                      </a:r>
                      <a:r>
                        <a:rPr lang="en-GB" sz="1600" dirty="0">
                          <a:solidFill>
                            <a:srgbClr val="005286"/>
                          </a:solidFill>
                          <a:latin typeface="Arial"/>
                          <a:cs typeface="Arial"/>
                        </a:rPr>
                        <a:t>but love pasta, veg and meat!</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4880453"/>
                  </a:ext>
                </a:extLst>
              </a:tr>
              <a:tr h="696685">
                <a:tc>
                  <a:txBody>
                    <a:bodyPr/>
                    <a:lstStyle/>
                    <a:p>
                      <a:pPr lvl="0">
                        <a:buNone/>
                      </a:pPr>
                      <a:r>
                        <a:rPr lang="en-GB" sz="1600" b="1" dirty="0">
                          <a:solidFill>
                            <a:srgbClr val="005286"/>
                          </a:solidFill>
                          <a:latin typeface="Arial"/>
                          <a:cs typeface="Arial"/>
                        </a:rPr>
                        <a:t>Kieran Reilly</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GB" sz="1600" dirty="0">
                          <a:solidFill>
                            <a:srgbClr val="005286"/>
                          </a:solidFill>
                          <a:latin typeface="Arial"/>
                          <a:cs typeface="Arial"/>
                        </a:rPr>
                        <a:t>Freestyle BMX</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buNone/>
                      </a:pPr>
                      <a:r>
                        <a:rPr lang="en-GB" sz="1600" dirty="0">
                          <a:solidFill>
                            <a:srgbClr val="005286"/>
                          </a:solidFill>
                          <a:latin typeface="Arial"/>
                          <a:cs typeface="Arial"/>
                        </a:rPr>
                        <a:t>Mexican food!</a:t>
                      </a:r>
                    </a:p>
                  </a:txBody>
                  <a:tcPr>
                    <a:lnL w="12700" cap="flat" cmpd="sng" algn="ctr">
                      <a:solidFill>
                        <a:srgbClr val="005286"/>
                      </a:solidFill>
                      <a:prstDash val="solid"/>
                      <a:round/>
                      <a:headEnd type="none" w="med" len="med"/>
                      <a:tailEnd type="none" w="med" len="med"/>
                    </a:lnL>
                    <a:lnR w="12700" cap="flat" cmpd="sng" algn="ctr">
                      <a:solidFill>
                        <a:srgbClr val="005286"/>
                      </a:solidFill>
                      <a:prstDash val="solid"/>
                      <a:round/>
                      <a:headEnd type="none" w="med" len="med"/>
                      <a:tailEnd type="none" w="med" len="med"/>
                    </a:lnR>
                    <a:lnT w="12700" cap="flat" cmpd="sng" algn="ctr">
                      <a:solidFill>
                        <a:srgbClr val="005286"/>
                      </a:solidFill>
                      <a:prstDash val="solid"/>
                      <a:round/>
                      <a:headEnd type="none" w="med" len="med"/>
                      <a:tailEnd type="none" w="med" len="med"/>
                    </a:lnT>
                    <a:lnB w="12700" cap="flat" cmpd="sng" algn="ctr">
                      <a:solidFill>
                        <a:srgbClr val="00528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6707577"/>
                  </a:ext>
                </a:extLst>
              </a:tr>
            </a:tbl>
          </a:graphicData>
        </a:graphic>
      </p:graphicFrame>
      <p:pic>
        <p:nvPicPr>
          <p:cNvPr id="4" name="Picture 3">
            <a:extLst>
              <a:ext uri="{FF2B5EF4-FFF2-40B4-BE49-F238E27FC236}">
                <a16:creationId xmlns:a16="http://schemas.microsoft.com/office/drawing/2014/main" id="{CE3A0BAD-C066-E2F1-F32F-3528E83258F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563"/>
          <a:stretch/>
        </p:blipFill>
        <p:spPr>
          <a:xfrm rot="21386938">
            <a:off x="12115133" y="3922411"/>
            <a:ext cx="1780552" cy="1999485"/>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pic>
        <p:nvPicPr>
          <p:cNvPr id="7" name="Picture 6">
            <a:extLst>
              <a:ext uri="{FF2B5EF4-FFF2-40B4-BE49-F238E27FC236}">
                <a16:creationId xmlns:a16="http://schemas.microsoft.com/office/drawing/2014/main" id="{072CD7B7-5262-5579-44D0-B5F7D227C76F}"/>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rot="258217">
            <a:off x="1599891" y="6785956"/>
            <a:ext cx="2083204" cy="1477661"/>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pic>
        <p:nvPicPr>
          <p:cNvPr id="10" name="Picture 9" descr="A person holding a barbell&#10;&#10;Description automatically generated">
            <a:extLst>
              <a:ext uri="{FF2B5EF4-FFF2-40B4-BE49-F238E27FC236}">
                <a16:creationId xmlns:a16="http://schemas.microsoft.com/office/drawing/2014/main" id="{4D9AC1BD-B0EB-DE25-3158-65030FC7196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899"/>
          <a:stretch/>
        </p:blipFill>
        <p:spPr>
          <a:xfrm rot="21364122">
            <a:off x="1841014" y="3657386"/>
            <a:ext cx="1726313" cy="1998385"/>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pic>
        <p:nvPicPr>
          <p:cNvPr id="3" name="Picture 2" descr="A person running in a track suit&#10;&#10;Description automatically generated">
            <a:extLst>
              <a:ext uri="{FF2B5EF4-FFF2-40B4-BE49-F238E27FC236}">
                <a16:creationId xmlns:a16="http://schemas.microsoft.com/office/drawing/2014/main" id="{5E64327B-DD7A-7057-ABB2-2D292708AE9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21069968">
            <a:off x="897224" y="5338038"/>
            <a:ext cx="2083204" cy="1477661"/>
          </a:xfrm>
          <a:prstGeom prst="rect">
            <a:avLst/>
          </a:prstGeom>
          <a:solidFill>
            <a:srgbClr val="00B0DB">
              <a:alpha val="50196"/>
            </a:srgbClr>
          </a:solidFill>
          <a:ln w="127000">
            <a:solidFill>
              <a:schemeClr val="bg1"/>
            </a:solidFill>
            <a:miter lim="800000"/>
          </a:ln>
          <a:effectLst>
            <a:outerShdw blurRad="190500" dist="38100" dir="2700000" algn="ctr" rotWithShape="0">
              <a:schemeClr val="bg1">
                <a:lumMod val="50000"/>
                <a:alpha val="50000"/>
              </a:schemeClr>
            </a:outerShdw>
          </a:effectLst>
        </p:spPr>
      </p:pic>
      <p:pic>
        <p:nvPicPr>
          <p:cNvPr id="2" name="Picture 1">
            <a:extLst>
              <a:ext uri="{FF2B5EF4-FFF2-40B4-BE49-F238E27FC236}">
                <a16:creationId xmlns:a16="http://schemas.microsoft.com/office/drawing/2014/main" id="{5F0CCE29-FB28-2AD7-FC83-08D1D9F7D0B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553866">
            <a:off x="12204622" y="5959121"/>
            <a:ext cx="1847333" cy="2015547"/>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pic>
        <p:nvPicPr>
          <p:cNvPr id="13" name="Picture 12" descr="A person jumping on a bicycle&#10;&#10;Description automatically generated">
            <a:extLst>
              <a:ext uri="{FF2B5EF4-FFF2-40B4-BE49-F238E27FC236}">
                <a16:creationId xmlns:a16="http://schemas.microsoft.com/office/drawing/2014/main" id="{590C73D2-E873-073C-A765-CD8A8B9BACC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387038">
            <a:off x="13910254" y="4444598"/>
            <a:ext cx="1839849" cy="2155094"/>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spTree>
    <p:extLst>
      <p:ext uri="{BB962C8B-B14F-4D97-AF65-F5344CB8AC3E}">
        <p14:creationId xmlns:p14="http://schemas.microsoft.com/office/powerpoint/2010/main" val="253084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E333512-908E-E461-CC58-F337C0B2959F}"/>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6B118807-054D-1E9C-F5C9-FE37A67394A7}"/>
              </a:ext>
            </a:extLst>
          </p:cNvPr>
          <p:cNvSpPr>
            <a:spLocks noGrp="1"/>
          </p:cNvSpPr>
          <p:nvPr>
            <p:ph type="title"/>
          </p:nvPr>
        </p:nvSpPr>
        <p:spPr>
          <a:xfrm>
            <a:off x="508275" y="2099731"/>
            <a:ext cx="11260939" cy="618069"/>
          </a:xfrm>
          <a:solidFill>
            <a:schemeClr val="bg1"/>
          </a:solidFill>
        </p:spPr>
        <p:txBody>
          <a:bodyPr/>
          <a:lstStyle/>
          <a:p>
            <a:r>
              <a:rPr lang="en-US" dirty="0"/>
              <a:t>Design a meal planning ideas</a:t>
            </a:r>
          </a:p>
        </p:txBody>
      </p:sp>
      <p:sp>
        <p:nvSpPr>
          <p:cNvPr id="3" name="Content Placeholder 2">
            <a:extLst>
              <a:ext uri="{FF2B5EF4-FFF2-40B4-BE49-F238E27FC236}">
                <a16:creationId xmlns:a16="http://schemas.microsoft.com/office/drawing/2014/main" id="{2C636BB9-E225-F71A-23D3-639E26D2310F}"/>
              </a:ext>
            </a:extLst>
          </p:cNvPr>
          <p:cNvSpPr>
            <a:spLocks noGrp="1"/>
          </p:cNvSpPr>
          <p:nvPr>
            <p:ph sz="half" idx="1"/>
          </p:nvPr>
        </p:nvSpPr>
        <p:spPr>
          <a:xfrm>
            <a:off x="521277" y="2959170"/>
            <a:ext cx="15325959" cy="618068"/>
          </a:xfrm>
        </p:spPr>
        <p:txBody>
          <a:bodyPr/>
          <a:lstStyle/>
          <a:p>
            <a:pPr>
              <a:lnSpc>
                <a:spcPct val="100000"/>
              </a:lnSpc>
            </a:pPr>
            <a:r>
              <a:rPr lang="en-US" dirty="0"/>
              <a:t>Use the example ingredient and meal ideas to start planning your athlete's meal.</a:t>
            </a:r>
          </a:p>
          <a:p>
            <a:pPr>
              <a:lnSpc>
                <a:spcPct val="100000"/>
              </a:lnSpc>
            </a:pPr>
            <a:endParaRPr lang="en-US" dirty="0"/>
          </a:p>
          <a:p>
            <a:pPr>
              <a:lnSpc>
                <a:spcPct val="100000"/>
              </a:lnSpc>
            </a:pPr>
            <a:endParaRPr lang="en-US" dirty="0"/>
          </a:p>
        </p:txBody>
      </p:sp>
      <p:pic>
        <p:nvPicPr>
          <p:cNvPr id="2" name="Picture 1">
            <a:extLst>
              <a:ext uri="{FF2B5EF4-FFF2-40B4-BE49-F238E27FC236}">
                <a16:creationId xmlns:a16="http://schemas.microsoft.com/office/drawing/2014/main" id="{90C3B745-4B81-BDB5-5344-A11A6E8BF89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pic>
        <p:nvPicPr>
          <p:cNvPr id="4" name="Picture 3">
            <a:extLst>
              <a:ext uri="{FF2B5EF4-FFF2-40B4-BE49-F238E27FC236}">
                <a16:creationId xmlns:a16="http://schemas.microsoft.com/office/drawing/2014/main" id="{113ED232-6F61-E346-F0FB-EDB6F21220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32960" y="415397"/>
            <a:ext cx="1109551" cy="1264796"/>
          </a:xfrm>
          <a:prstGeom prst="rect">
            <a:avLst/>
          </a:prstGeom>
        </p:spPr>
      </p:pic>
      <p:sp>
        <p:nvSpPr>
          <p:cNvPr id="7" name="TextBox 6">
            <a:extLst>
              <a:ext uri="{FF2B5EF4-FFF2-40B4-BE49-F238E27FC236}">
                <a16:creationId xmlns:a16="http://schemas.microsoft.com/office/drawing/2014/main" id="{73055280-A94C-6205-21AC-0C717A3968F6}"/>
              </a:ext>
            </a:extLst>
          </p:cNvPr>
          <p:cNvSpPr txBox="1"/>
          <p:nvPr/>
        </p:nvSpPr>
        <p:spPr>
          <a:xfrm>
            <a:off x="590113" y="3830777"/>
            <a:ext cx="3163502" cy="4229290"/>
          </a:xfrm>
          <a:prstGeom prst="rect">
            <a:avLst/>
          </a:prstGeom>
          <a:noFill/>
          <a:ln w="19050">
            <a:solidFill>
              <a:srgbClr val="005286"/>
            </a:solidFill>
          </a:ln>
        </p:spPr>
        <p:txBody>
          <a:bodyPr rot="0" spcFirstLastPara="0" vertOverflow="overflow" horzOverflow="overflow" vert="horz" wrap="square" lIns="180000" tIns="108000" rIns="180000" bIns="468000" numCol="1" spcCol="0" rtlCol="0" fromWordArt="0" anchor="t" anchorCtr="0" forceAA="0" compatLnSpc="1">
            <a:prstTxWarp prst="textNoShape">
              <a:avLst/>
            </a:prstTxWarp>
            <a:spAutoFit/>
          </a:bodyPr>
          <a:lstStyle/>
          <a:p>
            <a:pPr algn="l">
              <a:lnSpc>
                <a:spcPct val="150000"/>
              </a:lnSpc>
            </a:pPr>
            <a:r>
              <a:rPr lang="en-GB" sz="1600" b="1" dirty="0">
                <a:solidFill>
                  <a:srgbClr val="005286"/>
                </a:solidFill>
                <a:latin typeface="Arial" panose="020B0604020202020204" pitchFamily="34" charset="0"/>
                <a:cs typeface="Arial" panose="020B0604020202020204" pitchFamily="34" charset="0"/>
              </a:rPr>
              <a:t>Protein</a:t>
            </a:r>
          </a:p>
          <a:p>
            <a:pPr algn="l">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gn="l">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gn="l">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gn="l">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gn="l">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gn="l">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gn="l">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gn="l">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gn="l">
              <a:lnSpc>
                <a:spcPct val="150000"/>
              </a:lnSpc>
            </a:pPr>
            <a:endParaRPr lang="en-GB" sz="1600" b="1" dirty="0">
              <a:solidFill>
                <a:srgbClr val="005286"/>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77C6201-74D1-C681-79AC-CE3CF24B5E0B}"/>
              </a:ext>
            </a:extLst>
          </p:cNvPr>
          <p:cNvSpPr txBox="1"/>
          <p:nvPr/>
        </p:nvSpPr>
        <p:spPr>
          <a:xfrm>
            <a:off x="3990042" y="3830777"/>
            <a:ext cx="3197404" cy="4229290"/>
          </a:xfrm>
          <a:prstGeom prst="rect">
            <a:avLst/>
          </a:prstGeom>
          <a:noFill/>
          <a:ln w="19050">
            <a:solidFill>
              <a:srgbClr val="005286"/>
            </a:solidFill>
          </a:ln>
        </p:spPr>
        <p:txBody>
          <a:bodyPr rot="0" spcFirstLastPara="0" vertOverflow="overflow" horzOverflow="overflow" vert="horz" wrap="square" lIns="251999" tIns="108000" rIns="251999" bIns="468000" numCol="1" spcCol="0" rtlCol="0" fromWordArt="0" anchor="t" anchorCtr="0" forceAA="0" compatLnSpc="1">
            <a:prstTxWarp prst="textNoShape">
              <a:avLst/>
            </a:prstTxWarp>
            <a:spAutoFit/>
          </a:bodyPr>
          <a:lstStyle/>
          <a:p>
            <a:pPr>
              <a:lnSpc>
                <a:spcPct val="150000"/>
              </a:lnSpc>
            </a:pPr>
            <a:r>
              <a:rPr lang="en-GB" sz="1600" b="1" dirty="0">
                <a:solidFill>
                  <a:srgbClr val="005286"/>
                </a:solidFill>
                <a:latin typeface="Arial" panose="020B0604020202020204" pitchFamily="34" charset="0"/>
                <a:cs typeface="Arial" panose="020B0604020202020204" pitchFamily="34" charset="0"/>
              </a:rPr>
              <a:t>Carbohydrates</a:t>
            </a: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dirty="0">
              <a:solidFill>
                <a:srgbClr val="00528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BB8B299-3523-EB64-6645-685D86C0828C}"/>
              </a:ext>
            </a:extLst>
          </p:cNvPr>
          <p:cNvSpPr txBox="1"/>
          <p:nvPr/>
        </p:nvSpPr>
        <p:spPr>
          <a:xfrm>
            <a:off x="7419552" y="3830777"/>
            <a:ext cx="3197404" cy="4235106"/>
          </a:xfrm>
          <a:prstGeom prst="rect">
            <a:avLst/>
          </a:prstGeom>
          <a:noFill/>
          <a:ln w="19050">
            <a:solidFill>
              <a:srgbClr val="005286"/>
            </a:solidFill>
          </a:ln>
        </p:spPr>
        <p:txBody>
          <a:bodyPr rot="0" spcFirstLastPara="0" vertOverflow="overflow" horzOverflow="overflow" vert="horz" wrap="square" lIns="180000" tIns="72000" rIns="108000" bIns="144000" numCol="1" spcCol="0" rtlCol="0" fromWordArt="0" anchor="t" anchorCtr="0" forceAA="0" compatLnSpc="1">
            <a:prstTxWarp prst="textNoShape">
              <a:avLst/>
            </a:prstTxWarp>
            <a:spAutoFit/>
          </a:bodyPr>
          <a:lstStyle/>
          <a:p>
            <a:pPr>
              <a:lnSpc>
                <a:spcPct val="150000"/>
              </a:lnSpc>
            </a:pPr>
            <a:r>
              <a:rPr lang="en-GB" sz="1600" b="1" dirty="0">
                <a:solidFill>
                  <a:srgbClr val="005286"/>
                </a:solidFill>
                <a:latin typeface="Arial" panose="020B0604020202020204" pitchFamily="34" charset="0"/>
                <a:cs typeface="Arial" panose="020B0604020202020204" pitchFamily="34" charset="0"/>
              </a:rPr>
              <a:t>Vegetables</a:t>
            </a: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52517CC-79F5-2820-2EE6-44A2301F7624}"/>
              </a:ext>
            </a:extLst>
          </p:cNvPr>
          <p:cNvSpPr txBox="1"/>
          <p:nvPr/>
        </p:nvSpPr>
        <p:spPr>
          <a:xfrm>
            <a:off x="10860703" y="3830777"/>
            <a:ext cx="4806772" cy="4229290"/>
          </a:xfrm>
          <a:prstGeom prst="rect">
            <a:avLst/>
          </a:prstGeom>
          <a:noFill/>
          <a:ln w="19050">
            <a:solidFill>
              <a:srgbClr val="005286"/>
            </a:solidFill>
          </a:ln>
        </p:spPr>
        <p:txBody>
          <a:bodyPr rot="0" spcFirstLastPara="0" vertOverflow="overflow" horzOverflow="overflow" vert="horz" wrap="square" lIns="180000" tIns="108000" rIns="180000" bIns="468000" numCol="1" spcCol="0" rtlCol="0" fromWordArt="0" anchor="t" anchorCtr="0" forceAA="0" compatLnSpc="1">
            <a:prstTxWarp prst="textNoShape">
              <a:avLst/>
            </a:prstTxWarp>
            <a:spAutoFit/>
          </a:bodyPr>
          <a:lstStyle/>
          <a:p>
            <a:pPr>
              <a:lnSpc>
                <a:spcPct val="150000"/>
              </a:lnSpc>
            </a:pPr>
            <a:r>
              <a:rPr lang="en-GB" sz="1600" b="1" dirty="0">
                <a:solidFill>
                  <a:srgbClr val="005286"/>
                </a:solidFill>
                <a:latin typeface="Arial" panose="020B0604020202020204" pitchFamily="34" charset="0"/>
                <a:cs typeface="Arial" panose="020B0604020202020204" pitchFamily="34" charset="0"/>
              </a:rPr>
              <a:t>Meal ideas</a:t>
            </a:r>
          </a:p>
          <a:p>
            <a:pPr>
              <a:lnSpc>
                <a:spcPct val="150000"/>
              </a:lnSpc>
            </a:pPr>
            <a:endParaRPr lang="en-GB" sz="1600" b="1" dirty="0">
              <a:solidFill>
                <a:srgbClr val="005286"/>
              </a:solidFill>
              <a:latin typeface="Arial" panose="020B0604020202020204" pitchFamily="34" charset="0"/>
              <a:cs typeface="Arial" panose="020B0604020202020204" pitchFamily="34" charset="0"/>
            </a:endParaRPr>
          </a:p>
          <a:p>
            <a:pPr>
              <a:lnSpc>
                <a:spcPct val="150000"/>
              </a:lnSpc>
            </a:pPr>
            <a:endParaRPr lang="en-GB" sz="1600" dirty="0">
              <a:solidFill>
                <a:srgbClr val="005286"/>
              </a:solidFill>
              <a:latin typeface="Arial" panose="020B0604020202020204" pitchFamily="34" charset="0"/>
              <a:cs typeface="Arial" panose="020B0604020202020204" pitchFamily="34" charset="0"/>
            </a:endParaRPr>
          </a:p>
          <a:p>
            <a:pPr>
              <a:lnSpc>
                <a:spcPct val="150000"/>
              </a:lnSpc>
            </a:pPr>
            <a:endParaRPr lang="en-GB" sz="1600" dirty="0">
              <a:solidFill>
                <a:srgbClr val="005286"/>
              </a:solidFill>
              <a:latin typeface="Arial" panose="020B0604020202020204" pitchFamily="34" charset="0"/>
              <a:cs typeface="Arial" panose="020B0604020202020204" pitchFamily="34" charset="0"/>
            </a:endParaRPr>
          </a:p>
          <a:p>
            <a:pPr>
              <a:lnSpc>
                <a:spcPct val="150000"/>
              </a:lnSpc>
            </a:pPr>
            <a:endParaRPr lang="en-GB" sz="1600" dirty="0">
              <a:solidFill>
                <a:srgbClr val="005286"/>
              </a:solidFill>
              <a:latin typeface="Arial" panose="020B0604020202020204" pitchFamily="34" charset="0"/>
              <a:cs typeface="Arial" panose="020B0604020202020204" pitchFamily="34" charset="0"/>
            </a:endParaRPr>
          </a:p>
          <a:p>
            <a:pPr>
              <a:lnSpc>
                <a:spcPct val="150000"/>
              </a:lnSpc>
            </a:pPr>
            <a:endParaRPr lang="en-GB" sz="1600" dirty="0">
              <a:solidFill>
                <a:srgbClr val="005286"/>
              </a:solidFill>
              <a:latin typeface="Arial" panose="020B0604020202020204" pitchFamily="34" charset="0"/>
              <a:cs typeface="Arial" panose="020B0604020202020204" pitchFamily="34" charset="0"/>
            </a:endParaRPr>
          </a:p>
          <a:p>
            <a:pPr>
              <a:lnSpc>
                <a:spcPct val="150000"/>
              </a:lnSpc>
            </a:pPr>
            <a:endParaRPr lang="en-GB" sz="1600" dirty="0">
              <a:solidFill>
                <a:srgbClr val="005286"/>
              </a:solidFill>
              <a:latin typeface="Arial" panose="020B0604020202020204" pitchFamily="34" charset="0"/>
              <a:cs typeface="Arial" panose="020B0604020202020204" pitchFamily="34" charset="0"/>
            </a:endParaRPr>
          </a:p>
          <a:p>
            <a:pPr>
              <a:lnSpc>
                <a:spcPct val="150000"/>
              </a:lnSpc>
            </a:pPr>
            <a:endParaRPr lang="en-GB" sz="1600" dirty="0">
              <a:solidFill>
                <a:srgbClr val="005286"/>
              </a:solidFill>
              <a:latin typeface="Arial" panose="020B0604020202020204" pitchFamily="34" charset="0"/>
              <a:cs typeface="Arial" panose="020B0604020202020204" pitchFamily="34" charset="0"/>
            </a:endParaRPr>
          </a:p>
          <a:p>
            <a:pPr>
              <a:lnSpc>
                <a:spcPct val="150000"/>
              </a:lnSpc>
            </a:pPr>
            <a:endParaRPr lang="en-GB" sz="1600" dirty="0">
              <a:solidFill>
                <a:srgbClr val="005286"/>
              </a:solidFill>
              <a:latin typeface="Arial" panose="020B0604020202020204" pitchFamily="34" charset="0"/>
              <a:cs typeface="Arial" panose="020B0604020202020204" pitchFamily="34" charset="0"/>
            </a:endParaRPr>
          </a:p>
          <a:p>
            <a:pPr>
              <a:lnSpc>
                <a:spcPct val="150000"/>
              </a:lnSpc>
            </a:pPr>
            <a:endParaRPr lang="en-GB" sz="1600" dirty="0">
              <a:solidFill>
                <a:srgbClr val="005286"/>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720B7EA-7C2E-DDFA-D5C4-2DD3851D69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966060">
            <a:off x="961201" y="4362306"/>
            <a:ext cx="732944" cy="935547"/>
          </a:xfrm>
          <a:prstGeom prst="rect">
            <a:avLst/>
          </a:prstGeom>
        </p:spPr>
      </p:pic>
      <p:pic>
        <p:nvPicPr>
          <p:cNvPr id="6" name="Picture 5">
            <a:extLst>
              <a:ext uri="{FF2B5EF4-FFF2-40B4-BE49-F238E27FC236}">
                <a16:creationId xmlns:a16="http://schemas.microsoft.com/office/drawing/2014/main" id="{336C4ECD-11DA-5515-0CD9-594B75BC81E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25848" y="4514828"/>
            <a:ext cx="986137" cy="595853"/>
          </a:xfrm>
          <a:prstGeom prst="rect">
            <a:avLst/>
          </a:prstGeom>
        </p:spPr>
      </p:pic>
      <p:pic>
        <p:nvPicPr>
          <p:cNvPr id="11" name="Picture 10">
            <a:extLst>
              <a:ext uri="{FF2B5EF4-FFF2-40B4-BE49-F238E27FC236}">
                <a16:creationId xmlns:a16="http://schemas.microsoft.com/office/drawing/2014/main" id="{C0A3ED6A-FCB6-DE5E-7E62-BE188A02385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6777" y="5604626"/>
            <a:ext cx="954161" cy="773079"/>
          </a:xfrm>
          <a:prstGeom prst="rect">
            <a:avLst/>
          </a:prstGeom>
        </p:spPr>
      </p:pic>
      <p:pic>
        <p:nvPicPr>
          <p:cNvPr id="12" name="Picture 11">
            <a:extLst>
              <a:ext uri="{FF2B5EF4-FFF2-40B4-BE49-F238E27FC236}">
                <a16:creationId xmlns:a16="http://schemas.microsoft.com/office/drawing/2014/main" id="{869B1123-676E-F96F-6795-29312B36E51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46699" y="5529878"/>
            <a:ext cx="853464" cy="765607"/>
          </a:xfrm>
          <a:prstGeom prst="rect">
            <a:avLst/>
          </a:prstGeom>
        </p:spPr>
      </p:pic>
      <p:pic>
        <p:nvPicPr>
          <p:cNvPr id="13" name="Picture 12">
            <a:extLst>
              <a:ext uri="{FF2B5EF4-FFF2-40B4-BE49-F238E27FC236}">
                <a16:creationId xmlns:a16="http://schemas.microsoft.com/office/drawing/2014/main" id="{7E5190FB-D06E-FB50-041F-551643BF676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1594" y="6843551"/>
            <a:ext cx="885664" cy="827011"/>
          </a:xfrm>
          <a:prstGeom prst="rect">
            <a:avLst/>
          </a:prstGeom>
        </p:spPr>
      </p:pic>
      <p:pic>
        <p:nvPicPr>
          <p:cNvPr id="14" name="Picture 13">
            <a:extLst>
              <a:ext uri="{FF2B5EF4-FFF2-40B4-BE49-F238E27FC236}">
                <a16:creationId xmlns:a16="http://schemas.microsoft.com/office/drawing/2014/main" id="{BBEDCCE7-B32B-DD1E-7A0D-FE71CB98D2C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68856" y="7044269"/>
            <a:ext cx="511673" cy="485587"/>
          </a:xfrm>
          <a:prstGeom prst="rect">
            <a:avLst/>
          </a:prstGeom>
        </p:spPr>
      </p:pic>
      <p:pic>
        <p:nvPicPr>
          <p:cNvPr id="16" name="Picture 15">
            <a:extLst>
              <a:ext uri="{FF2B5EF4-FFF2-40B4-BE49-F238E27FC236}">
                <a16:creationId xmlns:a16="http://schemas.microsoft.com/office/drawing/2014/main" id="{BCF87A4C-A94F-C3AC-0374-1FC728A9B92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6160690">
            <a:off x="2984100" y="7115816"/>
            <a:ext cx="511673" cy="485587"/>
          </a:xfrm>
          <a:prstGeom prst="rect">
            <a:avLst/>
          </a:prstGeom>
        </p:spPr>
      </p:pic>
      <p:pic>
        <p:nvPicPr>
          <p:cNvPr id="17" name="Picture 16">
            <a:extLst>
              <a:ext uri="{FF2B5EF4-FFF2-40B4-BE49-F238E27FC236}">
                <a16:creationId xmlns:a16="http://schemas.microsoft.com/office/drawing/2014/main" id="{A4E495CD-5601-6EAF-E534-C31178B3765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60273" y="4400284"/>
            <a:ext cx="884952" cy="725550"/>
          </a:xfrm>
          <a:prstGeom prst="rect">
            <a:avLst/>
          </a:prstGeom>
        </p:spPr>
      </p:pic>
      <p:sp>
        <p:nvSpPr>
          <p:cNvPr id="19" name="TextBox 18">
            <a:extLst>
              <a:ext uri="{FF2B5EF4-FFF2-40B4-BE49-F238E27FC236}">
                <a16:creationId xmlns:a16="http://schemas.microsoft.com/office/drawing/2014/main" id="{3D571244-19BA-0EE8-C11A-95275FCD215A}"/>
              </a:ext>
            </a:extLst>
          </p:cNvPr>
          <p:cNvSpPr txBox="1"/>
          <p:nvPr/>
        </p:nvSpPr>
        <p:spPr>
          <a:xfrm>
            <a:off x="884952" y="7664171"/>
            <a:ext cx="948562" cy="307777"/>
          </a:xfrm>
          <a:prstGeom prst="rect">
            <a:avLst/>
          </a:prstGeom>
          <a:noFill/>
        </p:spPr>
        <p:txBody>
          <a:bodyPr wrap="square">
            <a:spAutoFit/>
          </a:bodyPr>
          <a:lstStyle/>
          <a:p>
            <a:pPr algn="ctr"/>
            <a:r>
              <a:rPr lang="en-GB" sz="1400" dirty="0">
                <a:solidFill>
                  <a:srgbClr val="005286"/>
                </a:solidFill>
                <a:latin typeface="Arial" panose="020B0604020202020204" pitchFamily="34" charset="0"/>
                <a:cs typeface="Arial" panose="020B0604020202020204" pitchFamily="34" charset="0"/>
              </a:rPr>
              <a:t>Beans</a:t>
            </a:r>
            <a:endParaRPr lang="en-US" sz="1400" dirty="0">
              <a:solidFill>
                <a:srgbClr val="005286"/>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336FFF2-A9C6-D720-23F7-08E9072F2A69}"/>
              </a:ext>
            </a:extLst>
          </p:cNvPr>
          <p:cNvSpPr txBox="1"/>
          <p:nvPr/>
        </p:nvSpPr>
        <p:spPr>
          <a:xfrm>
            <a:off x="884952" y="6384851"/>
            <a:ext cx="948562"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Eggs</a:t>
            </a:r>
          </a:p>
        </p:txBody>
      </p:sp>
      <p:sp>
        <p:nvSpPr>
          <p:cNvPr id="21" name="TextBox 20">
            <a:extLst>
              <a:ext uri="{FF2B5EF4-FFF2-40B4-BE49-F238E27FC236}">
                <a16:creationId xmlns:a16="http://schemas.microsoft.com/office/drawing/2014/main" id="{D3988F88-E5AA-F087-8073-962CF8043516}"/>
              </a:ext>
            </a:extLst>
          </p:cNvPr>
          <p:cNvSpPr txBox="1"/>
          <p:nvPr/>
        </p:nvSpPr>
        <p:spPr>
          <a:xfrm>
            <a:off x="884952" y="5165608"/>
            <a:ext cx="948562"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Chicken</a:t>
            </a:r>
          </a:p>
        </p:txBody>
      </p:sp>
      <p:sp>
        <p:nvSpPr>
          <p:cNvPr id="22" name="TextBox 21">
            <a:extLst>
              <a:ext uri="{FF2B5EF4-FFF2-40B4-BE49-F238E27FC236}">
                <a16:creationId xmlns:a16="http://schemas.microsoft.com/office/drawing/2014/main" id="{C26404B6-0145-E4C0-A677-5A6A5636DF4D}"/>
              </a:ext>
            </a:extLst>
          </p:cNvPr>
          <p:cNvSpPr txBox="1"/>
          <p:nvPr/>
        </p:nvSpPr>
        <p:spPr>
          <a:xfrm>
            <a:off x="2446403" y="7687357"/>
            <a:ext cx="948562"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Lentils</a:t>
            </a:r>
          </a:p>
        </p:txBody>
      </p:sp>
      <p:sp>
        <p:nvSpPr>
          <p:cNvPr id="23" name="TextBox 22">
            <a:extLst>
              <a:ext uri="{FF2B5EF4-FFF2-40B4-BE49-F238E27FC236}">
                <a16:creationId xmlns:a16="http://schemas.microsoft.com/office/drawing/2014/main" id="{E84F9691-15E6-9126-8266-360B26D5759F}"/>
              </a:ext>
            </a:extLst>
          </p:cNvPr>
          <p:cNvSpPr txBox="1"/>
          <p:nvPr/>
        </p:nvSpPr>
        <p:spPr>
          <a:xfrm>
            <a:off x="2446403" y="6408037"/>
            <a:ext cx="948562"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Tofu</a:t>
            </a:r>
          </a:p>
        </p:txBody>
      </p:sp>
      <p:sp>
        <p:nvSpPr>
          <p:cNvPr id="24" name="TextBox 23">
            <a:extLst>
              <a:ext uri="{FF2B5EF4-FFF2-40B4-BE49-F238E27FC236}">
                <a16:creationId xmlns:a16="http://schemas.microsoft.com/office/drawing/2014/main" id="{3766CCD4-307C-A37D-B4AC-7904E9125B05}"/>
              </a:ext>
            </a:extLst>
          </p:cNvPr>
          <p:cNvSpPr txBox="1"/>
          <p:nvPr/>
        </p:nvSpPr>
        <p:spPr>
          <a:xfrm>
            <a:off x="2446403" y="5188794"/>
            <a:ext cx="948562"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Salmon</a:t>
            </a:r>
          </a:p>
        </p:txBody>
      </p:sp>
      <p:pic>
        <p:nvPicPr>
          <p:cNvPr id="25" name="Picture 24">
            <a:extLst>
              <a:ext uri="{FF2B5EF4-FFF2-40B4-BE49-F238E27FC236}">
                <a16:creationId xmlns:a16="http://schemas.microsoft.com/office/drawing/2014/main" id="{E1DD8793-3B41-193B-7EAC-1B478793B3A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935234" y="4572000"/>
            <a:ext cx="517720" cy="514258"/>
          </a:xfrm>
          <a:prstGeom prst="rect">
            <a:avLst/>
          </a:prstGeom>
        </p:spPr>
      </p:pic>
      <p:pic>
        <p:nvPicPr>
          <p:cNvPr id="26" name="Picture 25">
            <a:extLst>
              <a:ext uri="{FF2B5EF4-FFF2-40B4-BE49-F238E27FC236}">
                <a16:creationId xmlns:a16="http://schemas.microsoft.com/office/drawing/2014/main" id="{7E0D81C0-7EC3-8453-C49C-51B6C4AED21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4357161">
            <a:off x="6489992" y="4597665"/>
            <a:ext cx="517720" cy="514258"/>
          </a:xfrm>
          <a:prstGeom prst="rect">
            <a:avLst/>
          </a:prstGeom>
        </p:spPr>
      </p:pic>
      <p:pic>
        <p:nvPicPr>
          <p:cNvPr id="27" name="Picture 26">
            <a:extLst>
              <a:ext uri="{FF2B5EF4-FFF2-40B4-BE49-F238E27FC236}">
                <a16:creationId xmlns:a16="http://schemas.microsoft.com/office/drawing/2014/main" id="{95EF80D8-2052-CEF2-8CFE-BE5FF7EE298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20180234">
            <a:off x="4425680" y="5668999"/>
            <a:ext cx="703017" cy="703017"/>
          </a:xfrm>
          <a:prstGeom prst="rect">
            <a:avLst/>
          </a:prstGeom>
        </p:spPr>
      </p:pic>
      <p:pic>
        <p:nvPicPr>
          <p:cNvPr id="28" name="Picture 27">
            <a:extLst>
              <a:ext uri="{FF2B5EF4-FFF2-40B4-BE49-F238E27FC236}">
                <a16:creationId xmlns:a16="http://schemas.microsoft.com/office/drawing/2014/main" id="{2415F4D0-A833-1CB1-8747-0FFAADA2633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989919" y="5645458"/>
            <a:ext cx="948562" cy="755806"/>
          </a:xfrm>
          <a:prstGeom prst="rect">
            <a:avLst/>
          </a:prstGeom>
        </p:spPr>
      </p:pic>
      <p:pic>
        <p:nvPicPr>
          <p:cNvPr id="29" name="Picture 28">
            <a:extLst>
              <a:ext uri="{FF2B5EF4-FFF2-40B4-BE49-F238E27FC236}">
                <a16:creationId xmlns:a16="http://schemas.microsoft.com/office/drawing/2014/main" id="{6E5B2284-946A-415D-0ED0-6C25C3A7B4C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239527" y="6811295"/>
            <a:ext cx="937385" cy="855874"/>
          </a:xfrm>
          <a:prstGeom prst="rect">
            <a:avLst/>
          </a:prstGeom>
        </p:spPr>
      </p:pic>
      <p:pic>
        <p:nvPicPr>
          <p:cNvPr id="30" name="Picture 29">
            <a:extLst>
              <a:ext uri="{FF2B5EF4-FFF2-40B4-BE49-F238E27FC236}">
                <a16:creationId xmlns:a16="http://schemas.microsoft.com/office/drawing/2014/main" id="{EC02C547-C3E8-9EA0-01EF-D1AB44FA248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989919" y="6970533"/>
            <a:ext cx="926068" cy="702183"/>
          </a:xfrm>
          <a:prstGeom prst="rect">
            <a:avLst/>
          </a:prstGeom>
        </p:spPr>
      </p:pic>
      <p:sp>
        <p:nvSpPr>
          <p:cNvPr id="31" name="TextBox 30">
            <a:extLst>
              <a:ext uri="{FF2B5EF4-FFF2-40B4-BE49-F238E27FC236}">
                <a16:creationId xmlns:a16="http://schemas.microsoft.com/office/drawing/2014/main" id="{1994FFA8-5564-393D-E678-629E8424526C}"/>
              </a:ext>
            </a:extLst>
          </p:cNvPr>
          <p:cNvSpPr txBox="1"/>
          <p:nvPr/>
        </p:nvSpPr>
        <p:spPr>
          <a:xfrm>
            <a:off x="4302340" y="7675099"/>
            <a:ext cx="948562"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Plantain</a:t>
            </a:r>
          </a:p>
        </p:txBody>
      </p:sp>
      <p:sp>
        <p:nvSpPr>
          <p:cNvPr id="32" name="TextBox 31">
            <a:extLst>
              <a:ext uri="{FF2B5EF4-FFF2-40B4-BE49-F238E27FC236}">
                <a16:creationId xmlns:a16="http://schemas.microsoft.com/office/drawing/2014/main" id="{7755C8B6-225F-670C-5CA3-3675A3E8D3EC}"/>
              </a:ext>
            </a:extLst>
          </p:cNvPr>
          <p:cNvSpPr txBox="1"/>
          <p:nvPr/>
        </p:nvSpPr>
        <p:spPr>
          <a:xfrm>
            <a:off x="4302340" y="6395779"/>
            <a:ext cx="948562"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Pasta</a:t>
            </a:r>
          </a:p>
        </p:txBody>
      </p:sp>
      <p:sp>
        <p:nvSpPr>
          <p:cNvPr id="33" name="TextBox 32">
            <a:extLst>
              <a:ext uri="{FF2B5EF4-FFF2-40B4-BE49-F238E27FC236}">
                <a16:creationId xmlns:a16="http://schemas.microsoft.com/office/drawing/2014/main" id="{48F9862D-82BE-16D3-FD65-DCA52150B878}"/>
              </a:ext>
            </a:extLst>
          </p:cNvPr>
          <p:cNvSpPr txBox="1"/>
          <p:nvPr/>
        </p:nvSpPr>
        <p:spPr>
          <a:xfrm>
            <a:off x="4302340" y="5176536"/>
            <a:ext cx="948562"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Potatoes</a:t>
            </a:r>
          </a:p>
        </p:txBody>
      </p:sp>
      <p:sp>
        <p:nvSpPr>
          <p:cNvPr id="34" name="TextBox 33">
            <a:extLst>
              <a:ext uri="{FF2B5EF4-FFF2-40B4-BE49-F238E27FC236}">
                <a16:creationId xmlns:a16="http://schemas.microsoft.com/office/drawing/2014/main" id="{3B3D59BE-4B57-E05D-6C7C-F30070DAFBF0}"/>
              </a:ext>
            </a:extLst>
          </p:cNvPr>
          <p:cNvSpPr txBox="1"/>
          <p:nvPr/>
        </p:nvSpPr>
        <p:spPr>
          <a:xfrm>
            <a:off x="5983059" y="7698285"/>
            <a:ext cx="948562"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Bread</a:t>
            </a:r>
          </a:p>
        </p:txBody>
      </p:sp>
      <p:sp>
        <p:nvSpPr>
          <p:cNvPr id="35" name="TextBox 34">
            <a:extLst>
              <a:ext uri="{FF2B5EF4-FFF2-40B4-BE49-F238E27FC236}">
                <a16:creationId xmlns:a16="http://schemas.microsoft.com/office/drawing/2014/main" id="{C1D0E341-5CF6-F6FB-9E48-1E93CF820C41}"/>
              </a:ext>
            </a:extLst>
          </p:cNvPr>
          <p:cNvSpPr txBox="1"/>
          <p:nvPr/>
        </p:nvSpPr>
        <p:spPr>
          <a:xfrm>
            <a:off x="5983059" y="6418965"/>
            <a:ext cx="948562"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Noodles</a:t>
            </a:r>
          </a:p>
        </p:txBody>
      </p:sp>
      <p:sp>
        <p:nvSpPr>
          <p:cNvPr id="36" name="TextBox 35">
            <a:extLst>
              <a:ext uri="{FF2B5EF4-FFF2-40B4-BE49-F238E27FC236}">
                <a16:creationId xmlns:a16="http://schemas.microsoft.com/office/drawing/2014/main" id="{2DAA226A-73A5-BC02-8731-8F04293756EE}"/>
              </a:ext>
            </a:extLst>
          </p:cNvPr>
          <p:cNvSpPr txBox="1"/>
          <p:nvPr/>
        </p:nvSpPr>
        <p:spPr>
          <a:xfrm>
            <a:off x="5983059" y="5199722"/>
            <a:ext cx="948562"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Rice</a:t>
            </a:r>
          </a:p>
        </p:txBody>
      </p:sp>
      <p:pic>
        <p:nvPicPr>
          <p:cNvPr id="37" name="Picture 36">
            <a:extLst>
              <a:ext uri="{FF2B5EF4-FFF2-40B4-BE49-F238E27FC236}">
                <a16:creationId xmlns:a16="http://schemas.microsoft.com/office/drawing/2014/main" id="{D8C2EDF6-8648-3ED1-E535-E3F51CB10E4A}"/>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rot="1117732">
            <a:off x="7930005" y="4299658"/>
            <a:ext cx="956831" cy="1010163"/>
          </a:xfrm>
          <a:prstGeom prst="rect">
            <a:avLst/>
          </a:prstGeom>
        </p:spPr>
      </p:pic>
      <p:pic>
        <p:nvPicPr>
          <p:cNvPr id="39" name="Picture 38">
            <a:extLst>
              <a:ext uri="{FF2B5EF4-FFF2-40B4-BE49-F238E27FC236}">
                <a16:creationId xmlns:a16="http://schemas.microsoft.com/office/drawing/2014/main" id="{466E9147-9730-8659-8ED0-5BF326E85A66}"/>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836541" y="5637813"/>
            <a:ext cx="702809" cy="734634"/>
          </a:xfrm>
          <a:prstGeom prst="rect">
            <a:avLst/>
          </a:prstGeom>
        </p:spPr>
      </p:pic>
      <p:pic>
        <p:nvPicPr>
          <p:cNvPr id="40" name="Picture 39">
            <a:extLst>
              <a:ext uri="{FF2B5EF4-FFF2-40B4-BE49-F238E27FC236}">
                <a16:creationId xmlns:a16="http://schemas.microsoft.com/office/drawing/2014/main" id="{C1B7AEF0-F95D-6E22-75C0-3C5DEAFBA565}"/>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440469" y="5695875"/>
            <a:ext cx="702809" cy="699904"/>
          </a:xfrm>
          <a:prstGeom prst="rect">
            <a:avLst/>
          </a:prstGeom>
        </p:spPr>
      </p:pic>
      <p:sp>
        <p:nvSpPr>
          <p:cNvPr id="43" name="TextBox 42">
            <a:extLst>
              <a:ext uri="{FF2B5EF4-FFF2-40B4-BE49-F238E27FC236}">
                <a16:creationId xmlns:a16="http://schemas.microsoft.com/office/drawing/2014/main" id="{9EF82BED-DF05-FE63-A9BE-96B99E6ED6AF}"/>
              </a:ext>
            </a:extLst>
          </p:cNvPr>
          <p:cNvSpPr txBox="1"/>
          <p:nvPr/>
        </p:nvSpPr>
        <p:spPr>
          <a:xfrm>
            <a:off x="7713665" y="7697478"/>
            <a:ext cx="948562"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Broccoli</a:t>
            </a:r>
          </a:p>
        </p:txBody>
      </p:sp>
      <p:sp>
        <p:nvSpPr>
          <p:cNvPr id="44" name="TextBox 43">
            <a:extLst>
              <a:ext uri="{FF2B5EF4-FFF2-40B4-BE49-F238E27FC236}">
                <a16:creationId xmlns:a16="http://schemas.microsoft.com/office/drawing/2014/main" id="{FE6C2793-8152-C036-4D40-28D383126A5D}"/>
              </a:ext>
            </a:extLst>
          </p:cNvPr>
          <p:cNvSpPr txBox="1"/>
          <p:nvPr/>
        </p:nvSpPr>
        <p:spPr>
          <a:xfrm>
            <a:off x="7713665" y="6418158"/>
            <a:ext cx="948562"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Spinach</a:t>
            </a:r>
          </a:p>
        </p:txBody>
      </p:sp>
      <p:sp>
        <p:nvSpPr>
          <p:cNvPr id="45" name="TextBox 44">
            <a:extLst>
              <a:ext uri="{FF2B5EF4-FFF2-40B4-BE49-F238E27FC236}">
                <a16:creationId xmlns:a16="http://schemas.microsoft.com/office/drawing/2014/main" id="{4D3BD671-BCB9-649C-6456-67F01703C035}"/>
              </a:ext>
            </a:extLst>
          </p:cNvPr>
          <p:cNvSpPr txBox="1"/>
          <p:nvPr/>
        </p:nvSpPr>
        <p:spPr>
          <a:xfrm>
            <a:off x="7713665" y="5198915"/>
            <a:ext cx="948562"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Carrots</a:t>
            </a:r>
          </a:p>
        </p:txBody>
      </p:sp>
      <p:sp>
        <p:nvSpPr>
          <p:cNvPr id="46" name="TextBox 45">
            <a:extLst>
              <a:ext uri="{FF2B5EF4-FFF2-40B4-BE49-F238E27FC236}">
                <a16:creationId xmlns:a16="http://schemas.microsoft.com/office/drawing/2014/main" id="{79387508-C837-75ED-3A77-9ABBB3A25A0C}"/>
              </a:ext>
            </a:extLst>
          </p:cNvPr>
          <p:cNvSpPr txBox="1"/>
          <p:nvPr/>
        </p:nvSpPr>
        <p:spPr>
          <a:xfrm>
            <a:off x="9275116" y="7720664"/>
            <a:ext cx="1147427"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Avocado</a:t>
            </a:r>
          </a:p>
        </p:txBody>
      </p:sp>
      <p:sp>
        <p:nvSpPr>
          <p:cNvPr id="47" name="TextBox 46">
            <a:extLst>
              <a:ext uri="{FF2B5EF4-FFF2-40B4-BE49-F238E27FC236}">
                <a16:creationId xmlns:a16="http://schemas.microsoft.com/office/drawing/2014/main" id="{706EF92A-0F57-877A-BDA3-2FE32189581A}"/>
              </a:ext>
            </a:extLst>
          </p:cNvPr>
          <p:cNvSpPr txBox="1"/>
          <p:nvPr/>
        </p:nvSpPr>
        <p:spPr>
          <a:xfrm>
            <a:off x="9374548" y="6441344"/>
            <a:ext cx="948562"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Tomato</a:t>
            </a:r>
          </a:p>
        </p:txBody>
      </p:sp>
      <p:sp>
        <p:nvSpPr>
          <p:cNvPr id="48" name="TextBox 47">
            <a:extLst>
              <a:ext uri="{FF2B5EF4-FFF2-40B4-BE49-F238E27FC236}">
                <a16:creationId xmlns:a16="http://schemas.microsoft.com/office/drawing/2014/main" id="{4B6FEB1C-9436-FB3D-A383-ADFB0858FCAA}"/>
              </a:ext>
            </a:extLst>
          </p:cNvPr>
          <p:cNvSpPr txBox="1"/>
          <p:nvPr/>
        </p:nvSpPr>
        <p:spPr>
          <a:xfrm>
            <a:off x="9374548" y="5222101"/>
            <a:ext cx="948562"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Peppers</a:t>
            </a:r>
          </a:p>
        </p:txBody>
      </p:sp>
      <p:pic>
        <p:nvPicPr>
          <p:cNvPr id="49" name="Picture 48">
            <a:extLst>
              <a:ext uri="{FF2B5EF4-FFF2-40B4-BE49-F238E27FC236}">
                <a16:creationId xmlns:a16="http://schemas.microsoft.com/office/drawing/2014/main" id="{E740597B-3845-1427-81D2-961C27AD445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588807" y="6790085"/>
            <a:ext cx="566932" cy="888618"/>
          </a:xfrm>
          <a:prstGeom prst="rect">
            <a:avLst/>
          </a:prstGeom>
        </p:spPr>
      </p:pic>
      <p:pic>
        <p:nvPicPr>
          <p:cNvPr id="51" name="Picture 50">
            <a:extLst>
              <a:ext uri="{FF2B5EF4-FFF2-40B4-BE49-F238E27FC236}">
                <a16:creationId xmlns:a16="http://schemas.microsoft.com/office/drawing/2014/main" id="{27F3ED99-2E4B-A820-235C-7DF3D8815BF8}"/>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737548" y="6944471"/>
            <a:ext cx="883937" cy="726091"/>
          </a:xfrm>
          <a:prstGeom prst="rect">
            <a:avLst/>
          </a:prstGeom>
        </p:spPr>
      </p:pic>
      <p:pic>
        <p:nvPicPr>
          <p:cNvPr id="53" name="Picture 52">
            <a:extLst>
              <a:ext uri="{FF2B5EF4-FFF2-40B4-BE49-F238E27FC236}">
                <a16:creationId xmlns:a16="http://schemas.microsoft.com/office/drawing/2014/main" id="{BB6A1E66-F698-6673-AE44-033C0D732547}"/>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4425172" y="6853716"/>
            <a:ext cx="948562" cy="802629"/>
          </a:xfrm>
          <a:prstGeom prst="rect">
            <a:avLst/>
          </a:prstGeom>
        </p:spPr>
      </p:pic>
      <p:pic>
        <p:nvPicPr>
          <p:cNvPr id="54" name="Picture 53">
            <a:extLst>
              <a:ext uri="{FF2B5EF4-FFF2-40B4-BE49-F238E27FC236}">
                <a16:creationId xmlns:a16="http://schemas.microsoft.com/office/drawing/2014/main" id="{7ECC3364-B343-BED4-EFBC-99197251D93C}"/>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4392997" y="4211581"/>
            <a:ext cx="979639" cy="976051"/>
          </a:xfrm>
          <a:prstGeom prst="rect">
            <a:avLst/>
          </a:prstGeom>
        </p:spPr>
      </p:pic>
      <p:pic>
        <p:nvPicPr>
          <p:cNvPr id="55" name="Picture 54">
            <a:extLst>
              <a:ext uri="{FF2B5EF4-FFF2-40B4-BE49-F238E27FC236}">
                <a16:creationId xmlns:a16="http://schemas.microsoft.com/office/drawing/2014/main" id="{E7EC7875-DA3C-F4A2-CF69-3AE47CD91A45}"/>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2688978" y="5788196"/>
            <a:ext cx="1284298" cy="548023"/>
          </a:xfrm>
          <a:prstGeom prst="rect">
            <a:avLst/>
          </a:prstGeom>
        </p:spPr>
      </p:pic>
      <p:pic>
        <p:nvPicPr>
          <p:cNvPr id="57" name="Picture 56">
            <a:extLst>
              <a:ext uri="{FF2B5EF4-FFF2-40B4-BE49-F238E27FC236}">
                <a16:creationId xmlns:a16="http://schemas.microsoft.com/office/drawing/2014/main" id="{7F18BA4D-2648-B89C-76F1-985C221AB2E6}"/>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11103137" y="6778051"/>
            <a:ext cx="1231671" cy="869624"/>
          </a:xfrm>
          <a:prstGeom prst="rect">
            <a:avLst/>
          </a:prstGeom>
        </p:spPr>
      </p:pic>
      <p:pic>
        <p:nvPicPr>
          <p:cNvPr id="58" name="Picture 57">
            <a:extLst>
              <a:ext uri="{FF2B5EF4-FFF2-40B4-BE49-F238E27FC236}">
                <a16:creationId xmlns:a16="http://schemas.microsoft.com/office/drawing/2014/main" id="{D28140ED-80B0-7BC3-0ADB-7FD79CB61230}"/>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14350591" y="5677793"/>
            <a:ext cx="1097723" cy="713335"/>
          </a:xfrm>
          <a:prstGeom prst="rect">
            <a:avLst/>
          </a:prstGeom>
        </p:spPr>
      </p:pic>
      <p:pic>
        <p:nvPicPr>
          <p:cNvPr id="59" name="Picture 58">
            <a:extLst>
              <a:ext uri="{FF2B5EF4-FFF2-40B4-BE49-F238E27FC236}">
                <a16:creationId xmlns:a16="http://schemas.microsoft.com/office/drawing/2014/main" id="{BCF38317-8129-734A-68AE-515439EA017B}"/>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11142753" y="5701036"/>
            <a:ext cx="1132799" cy="626447"/>
          </a:xfrm>
          <a:prstGeom prst="rect">
            <a:avLst/>
          </a:prstGeom>
        </p:spPr>
      </p:pic>
      <p:pic>
        <p:nvPicPr>
          <p:cNvPr id="60" name="Picture 59">
            <a:extLst>
              <a:ext uri="{FF2B5EF4-FFF2-40B4-BE49-F238E27FC236}">
                <a16:creationId xmlns:a16="http://schemas.microsoft.com/office/drawing/2014/main" id="{0C7D185B-B0C3-8A13-9CAF-4BF713346CD3}"/>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12930353" y="6783479"/>
            <a:ext cx="948562" cy="935568"/>
          </a:xfrm>
          <a:prstGeom prst="rect">
            <a:avLst/>
          </a:prstGeom>
        </p:spPr>
      </p:pic>
      <p:sp>
        <p:nvSpPr>
          <p:cNvPr id="63" name="TextBox 62">
            <a:extLst>
              <a:ext uri="{FF2B5EF4-FFF2-40B4-BE49-F238E27FC236}">
                <a16:creationId xmlns:a16="http://schemas.microsoft.com/office/drawing/2014/main" id="{E809387F-BFB2-F311-2683-103B975785F3}"/>
              </a:ext>
            </a:extLst>
          </p:cNvPr>
          <p:cNvSpPr txBox="1"/>
          <p:nvPr/>
        </p:nvSpPr>
        <p:spPr>
          <a:xfrm>
            <a:off x="11083866" y="7712877"/>
            <a:ext cx="1408498" cy="738664"/>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Overnight oats</a:t>
            </a:r>
          </a:p>
          <a:p>
            <a:pPr algn="ctr"/>
            <a:endParaRPr lang="en-US" sz="1400" dirty="0">
              <a:solidFill>
                <a:srgbClr val="005286"/>
              </a:solidFill>
              <a:latin typeface="Arial" panose="020B0604020202020204" pitchFamily="34" charset="0"/>
              <a:cs typeface="Arial" panose="020B0604020202020204" pitchFamily="34" charset="0"/>
            </a:endParaRPr>
          </a:p>
          <a:p>
            <a:pPr algn="ctr"/>
            <a:endParaRPr lang="en-US" sz="1400" dirty="0">
              <a:solidFill>
                <a:srgbClr val="005286"/>
              </a:solidFill>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37F464A0-EDFF-E24A-BF71-B1A24A97B21B}"/>
              </a:ext>
            </a:extLst>
          </p:cNvPr>
          <p:cNvSpPr txBox="1"/>
          <p:nvPr/>
        </p:nvSpPr>
        <p:spPr>
          <a:xfrm>
            <a:off x="10901299" y="6379729"/>
            <a:ext cx="1591065" cy="523220"/>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Veggie chilli</a:t>
            </a:r>
          </a:p>
          <a:p>
            <a:pPr algn="ctr"/>
            <a:endParaRPr lang="en-US" sz="1400" dirty="0">
              <a:solidFill>
                <a:srgbClr val="005286"/>
              </a:solidFill>
              <a:latin typeface="Arial" panose="020B060402020202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A1BE49B0-4A0D-5FD2-46F1-AB3C28CAC12E}"/>
              </a:ext>
            </a:extLst>
          </p:cNvPr>
          <p:cNvSpPr txBox="1"/>
          <p:nvPr/>
        </p:nvSpPr>
        <p:spPr>
          <a:xfrm>
            <a:off x="12830920" y="7720664"/>
            <a:ext cx="1147427"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Fruit salad</a:t>
            </a:r>
          </a:p>
        </p:txBody>
      </p:sp>
      <p:sp>
        <p:nvSpPr>
          <p:cNvPr id="65" name="TextBox 64">
            <a:extLst>
              <a:ext uri="{FF2B5EF4-FFF2-40B4-BE49-F238E27FC236}">
                <a16:creationId xmlns:a16="http://schemas.microsoft.com/office/drawing/2014/main" id="{C272ACD6-B6CD-4655-9DD3-2FF21F503608}"/>
              </a:ext>
            </a:extLst>
          </p:cNvPr>
          <p:cNvSpPr txBox="1"/>
          <p:nvPr/>
        </p:nvSpPr>
        <p:spPr>
          <a:xfrm>
            <a:off x="10998765" y="5219017"/>
            <a:ext cx="1473432" cy="954107"/>
          </a:xfrm>
          <a:prstGeom prst="rect">
            <a:avLst/>
          </a:prstGeom>
          <a:noFill/>
        </p:spPr>
        <p:txBody>
          <a:bodyPr wrap="square" lIns="91440" tIns="45720" rIns="91440" bIns="45720" anchor="t">
            <a:spAutoFit/>
          </a:bodyPr>
          <a:lstStyle/>
          <a:p>
            <a:pPr algn="ctr"/>
            <a:r>
              <a:rPr lang="en-US" sz="1400" dirty="0">
                <a:solidFill>
                  <a:srgbClr val="005286"/>
                </a:solidFill>
                <a:latin typeface="Arial"/>
                <a:cs typeface="Arial"/>
              </a:rPr>
              <a:t>Falafel couscous salad</a:t>
            </a:r>
          </a:p>
          <a:p>
            <a:pPr algn="ctr"/>
            <a:endParaRPr lang="en-US" sz="1400" dirty="0">
              <a:solidFill>
                <a:srgbClr val="005286"/>
              </a:solidFill>
              <a:latin typeface="Arial" panose="020B0604020202020204" pitchFamily="34" charset="0"/>
              <a:cs typeface="Arial" panose="020B0604020202020204" pitchFamily="34" charset="0"/>
            </a:endParaRPr>
          </a:p>
          <a:p>
            <a:pPr algn="ctr"/>
            <a:endParaRPr lang="en-US" sz="1400" dirty="0">
              <a:solidFill>
                <a:srgbClr val="005286"/>
              </a:solidFill>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6FCADBA0-99BD-B243-CB45-C34DF6F13329}"/>
              </a:ext>
            </a:extLst>
          </p:cNvPr>
          <p:cNvSpPr txBox="1"/>
          <p:nvPr/>
        </p:nvSpPr>
        <p:spPr>
          <a:xfrm>
            <a:off x="14216765" y="5219017"/>
            <a:ext cx="1365377" cy="738664"/>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Burrito bowl</a:t>
            </a:r>
          </a:p>
          <a:p>
            <a:pPr algn="ctr"/>
            <a:endParaRPr lang="en-US" sz="1400" dirty="0">
              <a:solidFill>
                <a:srgbClr val="005286"/>
              </a:solidFill>
              <a:latin typeface="Arial" panose="020B0604020202020204" pitchFamily="34" charset="0"/>
              <a:cs typeface="Arial" panose="020B0604020202020204" pitchFamily="34" charset="0"/>
            </a:endParaRPr>
          </a:p>
          <a:p>
            <a:pPr algn="ctr"/>
            <a:endParaRPr lang="en-US" sz="1400" dirty="0">
              <a:solidFill>
                <a:srgbClr val="005286"/>
              </a:solidFill>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732D4F1A-11F7-333D-D364-D6250F9E1AF8}"/>
              </a:ext>
            </a:extLst>
          </p:cNvPr>
          <p:cNvSpPr txBox="1"/>
          <p:nvPr/>
        </p:nvSpPr>
        <p:spPr>
          <a:xfrm>
            <a:off x="12536191" y="5219017"/>
            <a:ext cx="1519993"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Prawn noodles</a:t>
            </a:r>
          </a:p>
        </p:txBody>
      </p:sp>
      <p:pic>
        <p:nvPicPr>
          <p:cNvPr id="69" name="Picture 68">
            <a:extLst>
              <a:ext uri="{FF2B5EF4-FFF2-40B4-BE49-F238E27FC236}">
                <a16:creationId xmlns:a16="http://schemas.microsoft.com/office/drawing/2014/main" id="{E6EC353E-535F-BDBC-F7C0-CD1B7D275ECD}"/>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12821906" y="4280764"/>
            <a:ext cx="948562" cy="913300"/>
          </a:xfrm>
          <a:prstGeom prst="rect">
            <a:avLst/>
          </a:prstGeom>
        </p:spPr>
      </p:pic>
      <p:pic>
        <p:nvPicPr>
          <p:cNvPr id="70" name="Picture 69">
            <a:extLst>
              <a:ext uri="{FF2B5EF4-FFF2-40B4-BE49-F238E27FC236}">
                <a16:creationId xmlns:a16="http://schemas.microsoft.com/office/drawing/2014/main" id="{FD78A035-C34B-DB34-070F-3837F53ABB2D}"/>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11086101" y="4306281"/>
            <a:ext cx="1248707" cy="905057"/>
          </a:xfrm>
          <a:prstGeom prst="rect">
            <a:avLst/>
          </a:prstGeom>
        </p:spPr>
      </p:pic>
      <p:sp>
        <p:nvSpPr>
          <p:cNvPr id="72" name="TextBox 71">
            <a:extLst>
              <a:ext uri="{FF2B5EF4-FFF2-40B4-BE49-F238E27FC236}">
                <a16:creationId xmlns:a16="http://schemas.microsoft.com/office/drawing/2014/main" id="{DF0B231C-221A-F348-451E-26AC60B8774A}"/>
              </a:ext>
            </a:extLst>
          </p:cNvPr>
          <p:cNvSpPr txBox="1"/>
          <p:nvPr/>
        </p:nvSpPr>
        <p:spPr>
          <a:xfrm>
            <a:off x="14271078" y="6400076"/>
            <a:ext cx="1365377"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Lentil curry</a:t>
            </a:r>
          </a:p>
        </p:txBody>
      </p:sp>
      <p:sp>
        <p:nvSpPr>
          <p:cNvPr id="73" name="TextBox 72">
            <a:extLst>
              <a:ext uri="{FF2B5EF4-FFF2-40B4-BE49-F238E27FC236}">
                <a16:creationId xmlns:a16="http://schemas.microsoft.com/office/drawing/2014/main" id="{AA6C131D-689D-4D63-F947-7F05E05C7216}"/>
              </a:ext>
            </a:extLst>
          </p:cNvPr>
          <p:cNvSpPr txBox="1"/>
          <p:nvPr/>
        </p:nvSpPr>
        <p:spPr>
          <a:xfrm>
            <a:off x="12597429" y="6394938"/>
            <a:ext cx="1519993" cy="307777"/>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Lasagna</a:t>
            </a:r>
          </a:p>
        </p:txBody>
      </p:sp>
      <p:sp>
        <p:nvSpPr>
          <p:cNvPr id="74" name="TextBox 73">
            <a:extLst>
              <a:ext uri="{FF2B5EF4-FFF2-40B4-BE49-F238E27FC236}">
                <a16:creationId xmlns:a16="http://schemas.microsoft.com/office/drawing/2014/main" id="{B5EF10DD-1741-CAD1-029B-8BA869E1204A}"/>
              </a:ext>
            </a:extLst>
          </p:cNvPr>
          <p:cNvSpPr txBox="1"/>
          <p:nvPr/>
        </p:nvSpPr>
        <p:spPr>
          <a:xfrm>
            <a:off x="14085691" y="7720663"/>
            <a:ext cx="1594250" cy="738664"/>
          </a:xfrm>
          <a:prstGeom prst="rect">
            <a:avLst/>
          </a:prstGeom>
          <a:noFill/>
        </p:spPr>
        <p:txBody>
          <a:bodyPr wrap="square">
            <a:spAutoFit/>
          </a:bodyPr>
          <a:lstStyle/>
          <a:p>
            <a:pPr algn="ctr"/>
            <a:r>
              <a:rPr lang="en-US" sz="1400" dirty="0">
                <a:solidFill>
                  <a:srgbClr val="005286"/>
                </a:solidFill>
                <a:latin typeface="Arial" panose="020B0604020202020204" pitchFamily="34" charset="0"/>
                <a:cs typeface="Arial" panose="020B0604020202020204" pitchFamily="34" charset="0"/>
              </a:rPr>
              <a:t>Chicken pasta</a:t>
            </a:r>
          </a:p>
          <a:p>
            <a:pPr algn="ctr"/>
            <a:endParaRPr lang="en-US" sz="1400" dirty="0">
              <a:solidFill>
                <a:srgbClr val="005286"/>
              </a:solidFill>
              <a:latin typeface="Arial" panose="020B0604020202020204" pitchFamily="34" charset="0"/>
              <a:cs typeface="Arial" panose="020B0604020202020204" pitchFamily="34" charset="0"/>
            </a:endParaRPr>
          </a:p>
          <a:p>
            <a:pPr algn="ctr"/>
            <a:endParaRPr lang="en-US" sz="1400" dirty="0">
              <a:solidFill>
                <a:srgbClr val="005286"/>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867BD403-8A34-35E9-2AD5-B34538E4E3E2}"/>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9483370" y="4211581"/>
            <a:ext cx="724601" cy="936827"/>
          </a:xfrm>
          <a:prstGeom prst="rect">
            <a:avLst/>
          </a:prstGeom>
        </p:spPr>
      </p:pic>
    </p:spTree>
    <p:extLst>
      <p:ext uri="{BB962C8B-B14F-4D97-AF65-F5344CB8AC3E}">
        <p14:creationId xmlns:p14="http://schemas.microsoft.com/office/powerpoint/2010/main" val="331291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95A2C8F-B4CB-550F-D026-E0DA289C4860}"/>
            </a:ext>
          </a:extLst>
        </p:cNvPr>
        <p:cNvGrpSpPr/>
        <p:nvPr/>
      </p:nvGrpSpPr>
      <p:grpSpPr>
        <a:xfrm>
          <a:off x="0" y="0"/>
          <a:ext cx="0" cy="0"/>
          <a:chOff x="0" y="0"/>
          <a:chExt cx="0" cy="0"/>
        </a:xfrm>
      </p:grpSpPr>
      <p:sp>
        <p:nvSpPr>
          <p:cNvPr id="68" name="TextBox 67">
            <a:extLst>
              <a:ext uri="{FF2B5EF4-FFF2-40B4-BE49-F238E27FC236}">
                <a16:creationId xmlns:a16="http://schemas.microsoft.com/office/drawing/2014/main" id="{282BB742-670F-22E9-1913-AD17518D0E93}"/>
              </a:ext>
            </a:extLst>
          </p:cNvPr>
          <p:cNvSpPr txBox="1"/>
          <p:nvPr/>
        </p:nvSpPr>
        <p:spPr>
          <a:xfrm>
            <a:off x="567267" y="3023690"/>
            <a:ext cx="7052733" cy="5262979"/>
          </a:xfrm>
          <a:prstGeom prst="rect">
            <a:avLst/>
          </a:prstGeom>
          <a:noFill/>
        </p:spPr>
        <p:txBody>
          <a:bodyPr wrap="square" numCol="1" spcCol="612000">
            <a:spAutoFit/>
          </a:bodyPr>
          <a:lstStyle/>
          <a:p>
            <a:r>
              <a:rPr lang="en-US" sz="1600" dirty="0">
                <a:solidFill>
                  <a:srgbClr val="005286"/>
                </a:solidFill>
                <a:latin typeface="Arial" panose="020B0604020202020204" pitchFamily="34" charset="0"/>
                <a:cs typeface="Arial" panose="020B0604020202020204" pitchFamily="34" charset="0"/>
              </a:rPr>
              <a:t>A healthy diet includes a wide variety of foods, in the right proportions and amounts for our needs:</a:t>
            </a:r>
          </a:p>
          <a:p>
            <a:endParaRPr lang="en-US" sz="1600" dirty="0">
              <a:solidFill>
                <a:srgbClr val="005286"/>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005286"/>
                </a:solidFill>
                <a:latin typeface="Arial" panose="020B0604020202020204" pitchFamily="34" charset="0"/>
                <a:cs typeface="Arial" panose="020B0604020202020204" pitchFamily="34" charset="0"/>
              </a:rPr>
              <a:t>Enjoy at least five portions of fruits and vegetables a day, which can be fresh, frozen, tinned, dried or juiced.</a:t>
            </a:r>
          </a:p>
          <a:p>
            <a:pPr marL="285750" indent="-285750">
              <a:buFont typeface="Arial" panose="020B0604020202020204" pitchFamily="34" charset="0"/>
              <a:buChar char="•"/>
            </a:pPr>
            <a:endParaRPr lang="en-US" sz="1600" dirty="0">
              <a:solidFill>
                <a:srgbClr val="005286"/>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005286"/>
                </a:solidFill>
                <a:latin typeface="Arial" panose="020B0604020202020204" pitchFamily="34" charset="0"/>
                <a:cs typeface="Arial" panose="020B0604020202020204" pitchFamily="34" charset="0"/>
              </a:rPr>
              <a:t>Aim to 'eat the rainbow' and include fruits and vegetables of every colour.</a:t>
            </a:r>
          </a:p>
          <a:p>
            <a:pPr marL="285750" indent="-285750">
              <a:buFont typeface="Arial" panose="020B0604020202020204" pitchFamily="34" charset="0"/>
              <a:buChar char="•"/>
            </a:pPr>
            <a:endParaRPr lang="en-US" sz="1600" dirty="0">
              <a:solidFill>
                <a:srgbClr val="005286"/>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005286"/>
                </a:solidFill>
                <a:latin typeface="Arial" panose="020B0604020202020204" pitchFamily="34" charset="0"/>
                <a:cs typeface="Arial" panose="020B0604020202020204" pitchFamily="34" charset="0"/>
              </a:rPr>
              <a:t>Choose high fibre, whole carbohydrates like wholemeal bread, brown rice, wholemeal pasta or potatoes with the skin on.</a:t>
            </a:r>
          </a:p>
          <a:p>
            <a:pPr marL="285750" indent="-285750">
              <a:buFont typeface="Arial" panose="020B0604020202020204" pitchFamily="34" charset="0"/>
              <a:buChar char="•"/>
            </a:pPr>
            <a:endParaRPr lang="en-US" sz="1600" dirty="0">
              <a:solidFill>
                <a:srgbClr val="005286"/>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005286"/>
                </a:solidFill>
                <a:latin typeface="Arial" panose="020B0604020202020204" pitchFamily="34" charset="0"/>
                <a:cs typeface="Arial" panose="020B0604020202020204" pitchFamily="34" charset="0"/>
              </a:rPr>
              <a:t>Include a source of healthy protein in each meal, like lean meat, fish, eggs, beans and pulses, or tofu.</a:t>
            </a:r>
          </a:p>
          <a:p>
            <a:pPr marL="285750" indent="-285750">
              <a:buFont typeface="Arial" panose="020B0604020202020204" pitchFamily="34" charset="0"/>
              <a:buChar char="•"/>
            </a:pPr>
            <a:endParaRPr lang="en-US" sz="1600" dirty="0">
              <a:solidFill>
                <a:srgbClr val="005286"/>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005286"/>
                </a:solidFill>
                <a:latin typeface="Arial" panose="020B0604020202020204" pitchFamily="34" charset="0"/>
                <a:cs typeface="Arial" panose="020B0604020202020204" pitchFamily="34" charset="0"/>
              </a:rPr>
              <a:t>Include healthy fats and oils, but not too much.</a:t>
            </a:r>
          </a:p>
          <a:p>
            <a:pPr marL="285750" indent="-285750">
              <a:buFont typeface="Arial" panose="020B0604020202020204" pitchFamily="34" charset="0"/>
              <a:buChar char="•"/>
            </a:pPr>
            <a:endParaRPr lang="en-US" sz="1600" dirty="0">
              <a:solidFill>
                <a:srgbClr val="005286"/>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005286"/>
                </a:solidFill>
                <a:latin typeface="Arial" panose="020B0604020202020204" pitchFamily="34" charset="0"/>
                <a:cs typeface="Arial" panose="020B0604020202020204" pitchFamily="34" charset="0"/>
              </a:rPr>
              <a:t>Avoid foods that are high in saturated fat, </a:t>
            </a:r>
            <a:br>
              <a:rPr lang="en-US" sz="1600" dirty="0">
                <a:solidFill>
                  <a:srgbClr val="005286"/>
                </a:solidFill>
                <a:latin typeface="Arial" panose="020B0604020202020204" pitchFamily="34" charset="0"/>
                <a:cs typeface="Arial" panose="020B0604020202020204" pitchFamily="34" charset="0"/>
              </a:rPr>
            </a:br>
            <a:r>
              <a:rPr lang="en-US" sz="1600" dirty="0">
                <a:solidFill>
                  <a:srgbClr val="005286"/>
                </a:solidFill>
                <a:latin typeface="Arial" panose="020B0604020202020204" pitchFamily="34" charset="0"/>
                <a:cs typeface="Arial" panose="020B0604020202020204" pitchFamily="34" charset="0"/>
              </a:rPr>
              <a:t>salt or sugar, and processed meats.</a:t>
            </a:r>
          </a:p>
          <a:p>
            <a:endParaRPr lang="en-US" sz="1600" dirty="0">
              <a:solidFill>
                <a:srgbClr val="005286"/>
              </a:solidFill>
              <a:latin typeface="Arial" panose="020B0604020202020204" pitchFamily="34" charset="0"/>
              <a:cs typeface="Arial" panose="020B0604020202020204" pitchFamily="34" charset="0"/>
            </a:endParaRPr>
          </a:p>
          <a:p>
            <a:r>
              <a:rPr lang="en-US" sz="1600" dirty="0">
                <a:solidFill>
                  <a:srgbClr val="005286"/>
                </a:solidFill>
                <a:latin typeface="Arial" panose="020B0604020202020204" pitchFamily="34" charset="0"/>
                <a:cs typeface="Arial" panose="020B0604020202020204" pitchFamily="34" charset="0"/>
              </a:rPr>
              <a:t>For more information, please visit https://www.nhs.uk/live-well/eat-well/how-to-eat-a-balanced-diet/eating-a-balanced-diet/</a:t>
            </a:r>
          </a:p>
        </p:txBody>
      </p:sp>
      <p:pic>
        <p:nvPicPr>
          <p:cNvPr id="5" name="Picture 4">
            <a:extLst>
              <a:ext uri="{FF2B5EF4-FFF2-40B4-BE49-F238E27FC236}">
                <a16:creationId xmlns:a16="http://schemas.microsoft.com/office/drawing/2014/main" id="{0F357656-2759-46DE-06B7-80C5F7B53B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32960" y="415397"/>
            <a:ext cx="1109551" cy="1264796"/>
          </a:xfrm>
          <a:prstGeom prst="rect">
            <a:avLst/>
          </a:prstGeom>
        </p:spPr>
      </p:pic>
      <p:sp>
        <p:nvSpPr>
          <p:cNvPr id="8" name="Title 7">
            <a:extLst>
              <a:ext uri="{FF2B5EF4-FFF2-40B4-BE49-F238E27FC236}">
                <a16:creationId xmlns:a16="http://schemas.microsoft.com/office/drawing/2014/main" id="{48A5886B-91E2-C17F-EC8F-4A39343528B6}"/>
              </a:ext>
            </a:extLst>
          </p:cNvPr>
          <p:cNvSpPr>
            <a:spLocks noGrp="1"/>
          </p:cNvSpPr>
          <p:nvPr>
            <p:ph type="title"/>
          </p:nvPr>
        </p:nvSpPr>
        <p:spPr>
          <a:xfrm>
            <a:off x="567267" y="2099731"/>
            <a:ext cx="15321030" cy="618069"/>
          </a:xfrm>
        </p:spPr>
        <p:txBody>
          <a:bodyPr/>
          <a:lstStyle/>
          <a:p>
            <a:r>
              <a:rPr lang="en-US" sz="3600" dirty="0"/>
              <a:t>A healthy, balanced diet helps you feel your best</a:t>
            </a:r>
          </a:p>
        </p:txBody>
      </p:sp>
      <p:sp>
        <p:nvSpPr>
          <p:cNvPr id="4" name="TextBox 3">
            <a:extLst>
              <a:ext uri="{FF2B5EF4-FFF2-40B4-BE49-F238E27FC236}">
                <a16:creationId xmlns:a16="http://schemas.microsoft.com/office/drawing/2014/main" id="{7D9C2D49-1B08-E6C6-0FB6-A49E35DA9953}"/>
              </a:ext>
            </a:extLst>
          </p:cNvPr>
          <p:cNvSpPr txBox="1"/>
          <p:nvPr/>
        </p:nvSpPr>
        <p:spPr>
          <a:xfrm>
            <a:off x="8463795" y="3023690"/>
            <a:ext cx="7226526" cy="584775"/>
          </a:xfrm>
          <a:prstGeom prst="rect">
            <a:avLst/>
          </a:prstGeom>
          <a:noFill/>
        </p:spPr>
        <p:txBody>
          <a:bodyPr wrap="square">
            <a:spAutoFit/>
          </a:bodyPr>
          <a:lstStyle/>
          <a:p>
            <a:r>
              <a:rPr lang="en-US" sz="1600" dirty="0">
                <a:solidFill>
                  <a:srgbClr val="005286"/>
                </a:solidFill>
                <a:latin typeface="Arial" panose="020B0604020202020204" pitchFamily="34" charset="0"/>
                <a:cs typeface="Arial" panose="020B0604020202020204" pitchFamily="34" charset="0"/>
              </a:rPr>
              <a:t>When we plan a meal, an healthy plate for an average adult should include about half vegetables, a quarter protein and a quarter carbohydrates:</a:t>
            </a:r>
          </a:p>
        </p:txBody>
      </p:sp>
      <p:sp>
        <p:nvSpPr>
          <p:cNvPr id="7" name="TextBox 6">
            <a:extLst>
              <a:ext uri="{FF2B5EF4-FFF2-40B4-BE49-F238E27FC236}">
                <a16:creationId xmlns:a16="http://schemas.microsoft.com/office/drawing/2014/main" id="{35B6E6E2-A3AC-114A-7780-68DBB90FF509}"/>
              </a:ext>
            </a:extLst>
          </p:cNvPr>
          <p:cNvSpPr txBox="1"/>
          <p:nvPr/>
        </p:nvSpPr>
        <p:spPr>
          <a:xfrm>
            <a:off x="12738697" y="7997778"/>
            <a:ext cx="3149600" cy="461665"/>
          </a:xfrm>
          <a:prstGeom prst="rect">
            <a:avLst/>
          </a:prstGeom>
          <a:noFill/>
        </p:spPr>
        <p:txBody>
          <a:bodyPr wrap="square">
            <a:spAutoFit/>
          </a:bodyPr>
          <a:lstStyle/>
          <a:p>
            <a:r>
              <a:rPr lang="en-GB" sz="1200" dirty="0">
                <a:solidFill>
                  <a:srgbClr val="005286"/>
                </a:solidFill>
                <a:latin typeface="Arial" panose="020B0604020202020204" pitchFamily="34" charset="0"/>
                <a:cs typeface="Arial" panose="020B0604020202020204" pitchFamily="34" charset="0"/>
              </a:rPr>
              <a:t>Source: </a:t>
            </a:r>
            <a:r>
              <a:rPr lang="en-GB" sz="1200" dirty="0">
                <a:solidFill>
                  <a:srgbClr val="005286"/>
                </a:solidFill>
                <a:latin typeface="Arial" panose="020B0604020202020204" pitchFamily="34" charset="0"/>
                <a:ea typeface="+mn-lt"/>
                <a:cs typeface="Arial" panose="020B0604020202020204" pitchFamily="34" charset="0"/>
              </a:rPr>
              <a:t>https://www.uhsussex.nhs.uk/</a:t>
            </a:r>
            <a:br>
              <a:rPr lang="en-GB" sz="1200" dirty="0">
                <a:solidFill>
                  <a:srgbClr val="005286"/>
                </a:solidFill>
                <a:latin typeface="Arial" panose="020B0604020202020204" pitchFamily="34" charset="0"/>
                <a:ea typeface="+mn-lt"/>
                <a:cs typeface="Arial" panose="020B0604020202020204" pitchFamily="34" charset="0"/>
              </a:rPr>
            </a:br>
            <a:r>
              <a:rPr lang="en-GB" sz="1200" dirty="0">
                <a:solidFill>
                  <a:srgbClr val="005286"/>
                </a:solidFill>
                <a:latin typeface="Arial" panose="020B0604020202020204" pitchFamily="34" charset="0"/>
                <a:ea typeface="+mn-lt"/>
                <a:cs typeface="Arial" panose="020B0604020202020204" pitchFamily="34" charset="0"/>
              </a:rPr>
              <a:t>resources/food-fact-healthy-portions-plate/</a:t>
            </a:r>
            <a:endParaRPr lang="en-GB" sz="1200" dirty="0">
              <a:solidFill>
                <a:srgbClr val="005286"/>
              </a:solidFill>
              <a:latin typeface="Arial" panose="020B0604020202020204" pitchFamily="34" charset="0"/>
              <a:cs typeface="Arial" panose="020B0604020202020204" pitchFamily="34" charset="0"/>
            </a:endParaRPr>
          </a:p>
        </p:txBody>
      </p:sp>
      <p:pic>
        <p:nvPicPr>
          <p:cNvPr id="6" name="Picture Placeholder 5">
            <a:extLst>
              <a:ext uri="{FF2B5EF4-FFF2-40B4-BE49-F238E27FC236}">
                <a16:creationId xmlns:a16="http://schemas.microsoft.com/office/drawing/2014/main" id="{77A2B5F7-EA2E-6795-1200-554B4C128A5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212792" y="3053670"/>
            <a:ext cx="5821050" cy="5688547"/>
          </a:xfrm>
          <a:prstGeom prst="rect">
            <a:avLst/>
          </a:prstGeom>
        </p:spPr>
      </p:pic>
    </p:spTree>
    <p:extLst>
      <p:ext uri="{BB962C8B-B14F-4D97-AF65-F5344CB8AC3E}">
        <p14:creationId xmlns:p14="http://schemas.microsoft.com/office/powerpoint/2010/main" val="677386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77F02CA-280A-2EBD-3CE3-0AED1AA34D0D}"/>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3D235621-9504-0BCA-E9B9-4E3F242D9CA0}"/>
              </a:ext>
            </a:extLst>
          </p:cNvPr>
          <p:cNvSpPr>
            <a:spLocks noGrp="1"/>
          </p:cNvSpPr>
          <p:nvPr>
            <p:ph type="title"/>
          </p:nvPr>
        </p:nvSpPr>
        <p:spPr>
          <a:xfrm>
            <a:off x="567267" y="2099731"/>
            <a:ext cx="12249081" cy="618069"/>
          </a:xfrm>
          <a:solidFill>
            <a:schemeClr val="bg1"/>
          </a:solidFill>
        </p:spPr>
        <p:txBody>
          <a:bodyPr/>
          <a:lstStyle/>
          <a:p>
            <a:r>
              <a:rPr lang="en-US" sz="3600" dirty="0">
                <a:latin typeface="Arial"/>
                <a:cs typeface="Arial"/>
              </a:rPr>
              <a:t>Design a healthy, balanced meal to fuel a Team GB or ParalympicsGB athlete at Paris 2024.</a:t>
            </a:r>
            <a:r>
              <a:rPr lang="en-US" sz="3600" dirty="0"/>
              <a:t/>
            </a:r>
            <a:br>
              <a:rPr lang="en-US" sz="3600" dirty="0"/>
            </a:br>
            <a:r>
              <a:rPr lang="en-US" sz="3600" dirty="0"/>
              <a:t/>
            </a:r>
            <a:br>
              <a:rPr lang="en-US" sz="3600" dirty="0"/>
            </a:br>
            <a:endParaRPr lang="en-US" sz="3600" dirty="0"/>
          </a:p>
        </p:txBody>
      </p:sp>
      <p:sp>
        <p:nvSpPr>
          <p:cNvPr id="3" name="Content Placeholder 2">
            <a:extLst>
              <a:ext uri="{FF2B5EF4-FFF2-40B4-BE49-F238E27FC236}">
                <a16:creationId xmlns:a16="http://schemas.microsoft.com/office/drawing/2014/main" id="{0B92996C-0A68-542E-9DFD-ED5BB6D4EF76}"/>
              </a:ext>
            </a:extLst>
          </p:cNvPr>
          <p:cNvSpPr>
            <a:spLocks noGrp="1"/>
          </p:cNvSpPr>
          <p:nvPr>
            <p:ph sz="half" idx="1"/>
          </p:nvPr>
        </p:nvSpPr>
        <p:spPr>
          <a:xfrm>
            <a:off x="567267" y="3327287"/>
            <a:ext cx="4636105" cy="5026446"/>
          </a:xfrm>
        </p:spPr>
        <p:txBody>
          <a:bodyPr vert="horz" lIns="108000" tIns="0" rIns="0" bIns="0" rtlCol="0" anchor="t">
            <a:noAutofit/>
          </a:bodyPr>
          <a:lstStyle/>
          <a:p>
            <a:pPr>
              <a:lnSpc>
                <a:spcPct val="100000"/>
              </a:lnSpc>
            </a:pPr>
            <a:r>
              <a:rPr lang="en-US" sz="1200" b="1" dirty="0"/>
              <a:t>Parent guide</a:t>
            </a:r>
            <a:r>
              <a:rPr lang="en-US" sz="1200" dirty="0"/>
              <a:t/>
            </a:r>
            <a:br>
              <a:rPr lang="en-US" sz="1200" dirty="0"/>
            </a:br>
            <a:r>
              <a:rPr lang="en-US" sz="1200" dirty="0"/>
              <a:t>Your child is going to help a Team GB or ParalympicsGB athlete by designing a healthy, balanced meal for them to enjoy! Here's how to help them create a strong entry.</a:t>
            </a:r>
          </a:p>
          <a:p>
            <a:pPr>
              <a:lnSpc>
                <a:spcPct val="100000"/>
              </a:lnSpc>
            </a:pPr>
            <a:r>
              <a:rPr lang="en-US" sz="1200" b="1" dirty="0"/>
              <a:t>Choose an athlete</a:t>
            </a:r>
            <a:r>
              <a:rPr lang="en-US" sz="1200" dirty="0"/>
              <a:t/>
            </a:r>
            <a:br>
              <a:rPr lang="en-US" sz="1200" dirty="0"/>
            </a:br>
            <a:r>
              <a:rPr lang="en-US" sz="1200" dirty="0"/>
              <a:t>Your child needs to choose one Aldi Athlete Ambassador who will eat their meal. Every athlete has some likes and needs.</a:t>
            </a:r>
          </a:p>
          <a:p>
            <a:pPr>
              <a:lnSpc>
                <a:spcPct val="100000"/>
              </a:lnSpc>
            </a:pPr>
            <a:r>
              <a:rPr lang="en-US" sz="1200" b="1" dirty="0">
                <a:latin typeface="Arial"/>
                <a:cs typeface="Arial"/>
              </a:rPr>
              <a:t>Design a tasty, healthy meal</a:t>
            </a:r>
            <a:r>
              <a:rPr lang="en-US" sz="1200" b="1" dirty="0"/>
              <a:t/>
            </a:r>
            <a:br>
              <a:rPr lang="en-US" sz="1200" b="1" dirty="0"/>
            </a:br>
            <a:r>
              <a:rPr lang="en-US" sz="1200" dirty="0">
                <a:latin typeface="Arial"/>
                <a:cs typeface="Arial"/>
              </a:rPr>
              <a:t>Be creative! Help your athlete to enjoy a meal that's not only healthy, but also tasty and fun to eat.</a:t>
            </a:r>
          </a:p>
          <a:p>
            <a:pPr marL="285750" indent="-285750">
              <a:lnSpc>
                <a:spcPct val="100000"/>
              </a:lnSpc>
              <a:spcBef>
                <a:spcPts val="600"/>
              </a:spcBef>
              <a:buFont typeface="Arial" panose="020B0604020202020204" pitchFamily="34" charset="0"/>
              <a:buChar char="•"/>
            </a:pPr>
            <a:r>
              <a:rPr lang="en-US" sz="1200" dirty="0">
                <a:latin typeface="Arial"/>
                <a:cs typeface="Arial"/>
              </a:rPr>
              <a:t>Once your child has  decided on their meal, they should:</a:t>
            </a:r>
          </a:p>
          <a:p>
            <a:pPr marL="285750" indent="-285750">
              <a:lnSpc>
                <a:spcPct val="100000"/>
              </a:lnSpc>
              <a:spcBef>
                <a:spcPts val="600"/>
              </a:spcBef>
              <a:buFont typeface="Arial" panose="020B0604020202020204" pitchFamily="34" charset="0"/>
              <a:buChar char="•"/>
            </a:pPr>
            <a:r>
              <a:rPr lang="en-US" sz="1200" dirty="0">
                <a:latin typeface="Arial"/>
                <a:cs typeface="Arial"/>
              </a:rPr>
              <a:t>draw their meal clearly and neatly on to the </a:t>
            </a:r>
            <a:r>
              <a:rPr lang="en-US" sz="1200" b="1" dirty="0">
                <a:latin typeface="Arial"/>
                <a:cs typeface="Arial"/>
              </a:rPr>
              <a:t>entry temp</a:t>
            </a:r>
            <a:r>
              <a:rPr lang="en-US" sz="1200" dirty="0">
                <a:latin typeface="Arial"/>
                <a:cs typeface="Arial"/>
              </a:rPr>
              <a:t>late.​</a:t>
            </a:r>
          </a:p>
          <a:p>
            <a:pPr marL="285750" indent="-285750">
              <a:lnSpc>
                <a:spcPct val="100000"/>
              </a:lnSpc>
              <a:spcBef>
                <a:spcPts val="600"/>
              </a:spcBef>
              <a:buFont typeface="Arial" panose="020B0604020202020204" pitchFamily="34" charset="0"/>
              <a:buChar char="•"/>
            </a:pPr>
            <a:r>
              <a:rPr lang="en-US" sz="1200" dirty="0">
                <a:latin typeface="Arial"/>
                <a:cs typeface="Arial"/>
              </a:rPr>
              <a:t>remember to label each ingredient​</a:t>
            </a:r>
          </a:p>
          <a:p>
            <a:pPr marL="285750" indent="-285750">
              <a:lnSpc>
                <a:spcPct val="100000"/>
              </a:lnSpc>
              <a:spcBef>
                <a:spcPts val="600"/>
              </a:spcBef>
              <a:buFont typeface="Arial" panose="020B0604020202020204" pitchFamily="34" charset="0"/>
              <a:buChar char="•"/>
            </a:pPr>
            <a:r>
              <a:rPr lang="en-US" sz="1200" dirty="0">
                <a:latin typeface="Arial"/>
                <a:cs typeface="Arial"/>
              </a:rPr>
              <a:t>on the second page, explain why their meal is healthy and balanced and right for their athlete​</a:t>
            </a:r>
          </a:p>
          <a:p>
            <a:pPr marL="285750" indent="-285750">
              <a:lnSpc>
                <a:spcPct val="100000"/>
              </a:lnSpc>
              <a:spcBef>
                <a:spcPts val="600"/>
              </a:spcBef>
              <a:buFont typeface="Arial" panose="020B0604020202020204" pitchFamily="34" charset="0"/>
              <a:buChar char="•"/>
            </a:pPr>
            <a:r>
              <a:rPr lang="en-US" sz="1200" dirty="0">
                <a:latin typeface="Arial"/>
                <a:cs typeface="Arial"/>
              </a:rPr>
              <a:t>write their personal details on the second page​</a:t>
            </a:r>
          </a:p>
          <a:p>
            <a:pPr marL="285750" indent="-285750">
              <a:lnSpc>
                <a:spcPct val="100000"/>
              </a:lnSpc>
              <a:spcBef>
                <a:spcPts val="600"/>
              </a:spcBef>
              <a:buFont typeface="Arial" panose="020B0604020202020204" pitchFamily="34" charset="0"/>
              <a:buChar char="•"/>
            </a:pPr>
            <a:r>
              <a:rPr lang="en-US" sz="1200" dirty="0">
                <a:latin typeface="Arial"/>
                <a:cs typeface="Arial"/>
              </a:rPr>
              <a:t>return their completed entry to their teacher.</a:t>
            </a:r>
          </a:p>
          <a:p>
            <a:pPr>
              <a:lnSpc>
                <a:spcPct val="100000"/>
              </a:lnSpc>
            </a:pPr>
            <a:r>
              <a:rPr lang="en-US" sz="1200" b="1" dirty="0"/>
              <a:t>Thank you for supporting your child but please remember their entry should be all their own work!</a:t>
            </a:r>
          </a:p>
          <a:p>
            <a:pPr>
              <a:lnSpc>
                <a:spcPct val="100000"/>
              </a:lnSpc>
            </a:pPr>
            <a:endParaRPr lang="en-US" sz="1200" dirty="0"/>
          </a:p>
          <a:p>
            <a:pPr>
              <a:lnSpc>
                <a:spcPct val="100000"/>
              </a:lnSpc>
            </a:pPr>
            <a:endParaRPr lang="en-US" sz="1200" dirty="0"/>
          </a:p>
        </p:txBody>
      </p:sp>
      <p:pic>
        <p:nvPicPr>
          <p:cNvPr id="2" name="Picture 1">
            <a:extLst>
              <a:ext uri="{FF2B5EF4-FFF2-40B4-BE49-F238E27FC236}">
                <a16:creationId xmlns:a16="http://schemas.microsoft.com/office/drawing/2014/main" id="{56D30425-E282-55D4-E156-DE37E580B5B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pic>
        <p:nvPicPr>
          <p:cNvPr id="6" name="Picture 5">
            <a:extLst>
              <a:ext uri="{FF2B5EF4-FFF2-40B4-BE49-F238E27FC236}">
                <a16:creationId xmlns:a16="http://schemas.microsoft.com/office/drawing/2014/main" id="{EAD060A4-EAF5-749A-1132-64C3D040C5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32960" y="415397"/>
            <a:ext cx="1109551" cy="1264796"/>
          </a:xfrm>
          <a:prstGeom prst="rect">
            <a:avLst/>
          </a:prstGeom>
        </p:spPr>
      </p:pic>
      <p:sp>
        <p:nvSpPr>
          <p:cNvPr id="7" name="Content Placeholder 2">
            <a:extLst>
              <a:ext uri="{FF2B5EF4-FFF2-40B4-BE49-F238E27FC236}">
                <a16:creationId xmlns:a16="http://schemas.microsoft.com/office/drawing/2014/main" id="{DFD8CE07-6AFE-78A5-E375-ACE511BA4E19}"/>
              </a:ext>
            </a:extLst>
          </p:cNvPr>
          <p:cNvSpPr txBox="1">
            <a:spLocks/>
          </p:cNvSpPr>
          <p:nvPr/>
        </p:nvSpPr>
        <p:spPr>
          <a:xfrm>
            <a:off x="5889199" y="3327287"/>
            <a:ext cx="4636105" cy="5026446"/>
          </a:xfrm>
          <a:prstGeom prst="rect">
            <a:avLst/>
          </a:prstGeom>
        </p:spPr>
        <p:txBody>
          <a:bodyPr vert="horz" lIns="108000" tIns="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r>
              <a:rPr lang="en-US" sz="1200" b="1" dirty="0"/>
              <a:t>What's in a healthy diet?</a:t>
            </a:r>
            <a:r>
              <a:rPr lang="en-US" sz="1200" dirty="0"/>
              <a:t/>
            </a:r>
            <a:br>
              <a:rPr lang="en-US" sz="1200" dirty="0"/>
            </a:br>
            <a:r>
              <a:rPr lang="en-US" sz="1200" dirty="0"/>
              <a:t>A healthy diet includes a wide variety of foods, in the right proportions and amounts for our needs:</a:t>
            </a:r>
          </a:p>
          <a:p>
            <a:pPr marL="171450" indent="-171450">
              <a:lnSpc>
                <a:spcPct val="100000"/>
              </a:lnSpc>
              <a:buFont typeface="Arial" panose="020B0604020202020204" pitchFamily="34" charset="0"/>
              <a:buChar char="•"/>
            </a:pPr>
            <a:r>
              <a:rPr lang="en-US" sz="1200" dirty="0"/>
              <a:t>Enjoy at least five portions of fruits and vegetables a day, which can be fresh, frozen, tinned, dried or juiced.</a:t>
            </a:r>
          </a:p>
          <a:p>
            <a:pPr marL="171450" indent="-171450">
              <a:lnSpc>
                <a:spcPct val="100000"/>
              </a:lnSpc>
              <a:buFont typeface="Arial" panose="020B0604020202020204" pitchFamily="34" charset="0"/>
              <a:buChar char="•"/>
            </a:pPr>
            <a:r>
              <a:rPr lang="en-US" sz="1200" dirty="0"/>
              <a:t>Aim to 'eat the rainbow' and include fruits and vegetables of every colour.</a:t>
            </a:r>
          </a:p>
          <a:p>
            <a:pPr marL="171450" indent="-171450">
              <a:lnSpc>
                <a:spcPct val="100000"/>
              </a:lnSpc>
              <a:buFont typeface="Arial" panose="020B0604020202020204" pitchFamily="34" charset="0"/>
              <a:buChar char="•"/>
            </a:pPr>
            <a:r>
              <a:rPr lang="en-US" sz="1200" dirty="0"/>
              <a:t>Choose high fibre, whole carbohydrates like wholemeal bread, brown rice, wholemeal pasta or potatoes with the skin on.</a:t>
            </a:r>
          </a:p>
          <a:p>
            <a:pPr marL="171450" indent="-171450">
              <a:lnSpc>
                <a:spcPct val="100000"/>
              </a:lnSpc>
              <a:buFont typeface="Arial" panose="020B0604020202020204" pitchFamily="34" charset="0"/>
              <a:buChar char="•"/>
            </a:pPr>
            <a:r>
              <a:rPr lang="en-US" sz="1200" dirty="0"/>
              <a:t>Include a source of healthy protein in each meal, like lean meat, fish, eggs, beans and pulses, or tofu.</a:t>
            </a:r>
          </a:p>
          <a:p>
            <a:pPr marL="171450" indent="-171450">
              <a:lnSpc>
                <a:spcPct val="100000"/>
              </a:lnSpc>
              <a:buFont typeface="Arial" panose="020B0604020202020204" pitchFamily="34" charset="0"/>
              <a:buChar char="•"/>
            </a:pPr>
            <a:r>
              <a:rPr lang="en-US" sz="1200" dirty="0"/>
              <a:t>Include healthy fats and oils, but not too much.</a:t>
            </a:r>
          </a:p>
          <a:p>
            <a:pPr marL="171450" indent="-171450">
              <a:lnSpc>
                <a:spcPct val="100000"/>
              </a:lnSpc>
              <a:buFont typeface="Arial" panose="020B0604020202020204" pitchFamily="34" charset="0"/>
              <a:buChar char="•"/>
            </a:pPr>
            <a:r>
              <a:rPr lang="en-US" sz="1200" dirty="0"/>
              <a:t>Avoid foods that are high in saturated fat, salt or sugar, and processed meats.</a:t>
            </a:r>
          </a:p>
          <a:p>
            <a:pPr marL="171450" indent="-171450">
              <a:lnSpc>
                <a:spcPct val="100000"/>
              </a:lnSpc>
              <a:buFont typeface="Arial" panose="020B0604020202020204" pitchFamily="34" charset="0"/>
              <a:buChar char="•"/>
            </a:pPr>
            <a:r>
              <a:rPr lang="en-US" sz="1200" dirty="0"/>
              <a:t>Includes amounts of foods well suited to your activity levels (so an athlete may need more protein and carbohydrates).</a:t>
            </a:r>
          </a:p>
          <a:p>
            <a:pPr>
              <a:lnSpc>
                <a:spcPct val="100000"/>
              </a:lnSpc>
            </a:pPr>
            <a:r>
              <a:rPr lang="en-US" sz="1200" dirty="0"/>
              <a:t>For more information, please visit https://www.nhs.uk/live-well/eat-well/how-to-eat-a-balanced-diet/eating-a-balanced-diet/</a:t>
            </a:r>
          </a:p>
          <a:p>
            <a:pPr>
              <a:lnSpc>
                <a:spcPct val="100000"/>
              </a:lnSpc>
            </a:pPr>
            <a:endParaRPr lang="en-US" sz="1200" dirty="0"/>
          </a:p>
          <a:p>
            <a:pPr>
              <a:lnSpc>
                <a:spcPct val="100000"/>
              </a:lnSpc>
            </a:pPr>
            <a:endParaRPr lang="en-US" sz="1200" dirty="0"/>
          </a:p>
        </p:txBody>
      </p:sp>
      <p:sp>
        <p:nvSpPr>
          <p:cNvPr id="9" name="TextBox 8">
            <a:extLst>
              <a:ext uri="{FF2B5EF4-FFF2-40B4-BE49-F238E27FC236}">
                <a16:creationId xmlns:a16="http://schemas.microsoft.com/office/drawing/2014/main" id="{D93EC743-0D44-D59F-9DB9-D592560D5F6A}"/>
              </a:ext>
            </a:extLst>
          </p:cNvPr>
          <p:cNvSpPr txBox="1"/>
          <p:nvPr/>
        </p:nvSpPr>
        <p:spPr>
          <a:xfrm>
            <a:off x="11093370" y="8113473"/>
            <a:ext cx="5164218" cy="246221"/>
          </a:xfrm>
          <a:prstGeom prst="rect">
            <a:avLst/>
          </a:prstGeom>
          <a:noFill/>
        </p:spPr>
        <p:txBody>
          <a:bodyPr wrap="square">
            <a:spAutoFit/>
          </a:bodyPr>
          <a:lstStyle/>
          <a:p>
            <a:r>
              <a:rPr lang="en-GB" sz="1000" dirty="0">
                <a:solidFill>
                  <a:srgbClr val="005286"/>
                </a:solidFill>
                <a:latin typeface="Arial" panose="020B0604020202020204" pitchFamily="34" charset="0"/>
                <a:cs typeface="Arial" panose="020B0604020202020204" pitchFamily="34" charset="0"/>
              </a:rPr>
              <a:t>Source: </a:t>
            </a:r>
            <a:r>
              <a:rPr lang="en-GB" sz="1000" dirty="0">
                <a:solidFill>
                  <a:srgbClr val="005286"/>
                </a:solidFill>
                <a:latin typeface="Arial" panose="020B0604020202020204" pitchFamily="34" charset="0"/>
                <a:ea typeface="+mn-lt"/>
                <a:cs typeface="Arial" panose="020B0604020202020204" pitchFamily="34" charset="0"/>
              </a:rPr>
              <a:t>https://www.uhsussex.nhs.uk/resources/food-fact-healthy-portions-plate/</a:t>
            </a:r>
            <a:endParaRPr lang="en-GB" sz="1000" dirty="0">
              <a:solidFill>
                <a:srgbClr val="005286"/>
              </a:solidFill>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DDFC7036-228D-2494-D358-95022FB4892E}"/>
              </a:ext>
            </a:extLst>
          </p:cNvPr>
          <p:cNvSpPr txBox="1">
            <a:spLocks/>
          </p:cNvSpPr>
          <p:nvPr/>
        </p:nvSpPr>
        <p:spPr>
          <a:xfrm>
            <a:off x="11093370" y="3327287"/>
            <a:ext cx="4636105" cy="5026446"/>
          </a:xfrm>
          <a:prstGeom prst="rect">
            <a:avLst/>
          </a:prstGeom>
        </p:spPr>
        <p:txBody>
          <a:bodyPr vert="horz" lIns="108000" tIns="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r>
              <a:rPr lang="en-US" sz="1200" b="1" dirty="0"/>
              <a:t>What's on a healthy plate?</a:t>
            </a:r>
            <a:r>
              <a:rPr lang="en-US" sz="1200" dirty="0"/>
              <a:t/>
            </a:r>
            <a:br>
              <a:rPr lang="en-US" sz="1200" dirty="0"/>
            </a:br>
            <a:r>
              <a:rPr lang="en-US" sz="1200" dirty="0"/>
              <a:t>When we plan a meal, a healthy plate for an average adult </a:t>
            </a:r>
            <a:br>
              <a:rPr lang="en-US" sz="1200" dirty="0"/>
            </a:br>
            <a:r>
              <a:rPr lang="en-US" sz="1200" dirty="0"/>
              <a:t>should include about half vegetables, a quarter protein and a quarter carbohydrates:</a:t>
            </a:r>
          </a:p>
          <a:p>
            <a:pPr>
              <a:lnSpc>
                <a:spcPct val="100000"/>
              </a:lnSpc>
            </a:pPr>
            <a:endParaRPr lang="en-US" sz="1200" dirty="0"/>
          </a:p>
          <a:p>
            <a:pPr>
              <a:lnSpc>
                <a:spcPct val="100000"/>
              </a:lnSpc>
            </a:pPr>
            <a:endParaRPr lang="en-US" sz="1200" dirty="0"/>
          </a:p>
        </p:txBody>
      </p:sp>
      <p:pic>
        <p:nvPicPr>
          <p:cNvPr id="4" name="Picture Placeholder 5">
            <a:extLst>
              <a:ext uri="{FF2B5EF4-FFF2-40B4-BE49-F238E27FC236}">
                <a16:creationId xmlns:a16="http://schemas.microsoft.com/office/drawing/2014/main" id="{12FBB8CC-27E1-8A13-F9AB-A4A741E77A9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565257" y="3665072"/>
            <a:ext cx="4800923" cy="4691641"/>
          </a:xfrm>
          <a:prstGeom prst="rect">
            <a:avLst/>
          </a:prstGeom>
        </p:spPr>
      </p:pic>
    </p:spTree>
    <p:extLst>
      <p:ext uri="{BB962C8B-B14F-4D97-AF65-F5344CB8AC3E}">
        <p14:creationId xmlns:p14="http://schemas.microsoft.com/office/powerpoint/2010/main" val="464805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86E70-D6D6-245F-D05F-A69C5E7389DA}"/>
              </a:ext>
            </a:extLst>
          </p:cNvPr>
          <p:cNvSpPr>
            <a:spLocks noGrp="1"/>
          </p:cNvSpPr>
          <p:nvPr>
            <p:ph type="title"/>
          </p:nvPr>
        </p:nvSpPr>
        <p:spPr/>
        <p:txBody>
          <a:bodyPr/>
          <a:lstStyle/>
          <a:p>
            <a:r>
              <a:rPr lang="en-US" dirty="0"/>
              <a:t>What does a healthy, balanced meal include?</a:t>
            </a:r>
          </a:p>
        </p:txBody>
      </p:sp>
      <p:sp>
        <p:nvSpPr>
          <p:cNvPr id="4" name="Content Placeholder 3">
            <a:extLst>
              <a:ext uri="{FF2B5EF4-FFF2-40B4-BE49-F238E27FC236}">
                <a16:creationId xmlns:a16="http://schemas.microsoft.com/office/drawing/2014/main" id="{24AD1FF8-C420-D26C-F09C-FB79C24ED0C3}"/>
              </a:ext>
            </a:extLst>
          </p:cNvPr>
          <p:cNvSpPr>
            <a:spLocks noGrp="1"/>
          </p:cNvSpPr>
          <p:nvPr>
            <p:ph sz="half" idx="18"/>
          </p:nvPr>
        </p:nvSpPr>
        <p:spPr/>
        <p:txBody>
          <a:bodyPr vert="horz" lIns="90000" tIns="45720" rIns="91440" bIns="45720" rtlCol="0" anchor="t">
            <a:noAutofit/>
          </a:bodyPr>
          <a:lstStyle/>
          <a:p>
            <a:r>
              <a:rPr lang="en-US" dirty="0"/>
              <a:t>Discuss with a partner or write 10 words.</a:t>
            </a:r>
          </a:p>
          <a:p>
            <a:r>
              <a:rPr lang="en-US" dirty="0">
                <a:latin typeface="Arial"/>
                <a:cs typeface="Arial"/>
              </a:rPr>
              <a:t>Use these images to help you.</a:t>
            </a:r>
            <a:endParaRPr lang="en-US" dirty="0"/>
          </a:p>
          <a:p>
            <a:endParaRPr lang="en-US" dirty="0"/>
          </a:p>
        </p:txBody>
      </p:sp>
      <p:pic>
        <p:nvPicPr>
          <p:cNvPr id="5" name="Picture 4">
            <a:extLst>
              <a:ext uri="{FF2B5EF4-FFF2-40B4-BE49-F238E27FC236}">
                <a16:creationId xmlns:a16="http://schemas.microsoft.com/office/drawing/2014/main" id="{7DD505C1-DB99-2B50-8984-ACB7EA22C6D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240139">
            <a:off x="675933" y="4906179"/>
            <a:ext cx="3569924" cy="2424520"/>
          </a:xfrm>
          <a:prstGeom prst="rect">
            <a:avLst/>
          </a:prstGeom>
          <a:ln w="127000">
            <a:solidFill>
              <a:schemeClr val="bg1"/>
            </a:solidFill>
            <a:miter lim="800000"/>
          </a:ln>
          <a:effectLst>
            <a:outerShdw blurRad="190500" dist="38100" dir="2700000" algn="ctr" rotWithShape="0">
              <a:schemeClr val="bg1">
                <a:lumMod val="50000"/>
                <a:alpha val="50000"/>
              </a:schemeClr>
            </a:outerShdw>
          </a:effectLst>
        </p:spPr>
      </p:pic>
      <p:pic>
        <p:nvPicPr>
          <p:cNvPr id="6" name="Picture 5">
            <a:extLst>
              <a:ext uri="{FF2B5EF4-FFF2-40B4-BE49-F238E27FC236}">
                <a16:creationId xmlns:a16="http://schemas.microsoft.com/office/drawing/2014/main" id="{F176D549-038E-76B3-3B84-E8675C2EBB8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21141991">
            <a:off x="2928079" y="5704764"/>
            <a:ext cx="3258166" cy="2491939"/>
          </a:xfrm>
          <a:prstGeom prst="rect">
            <a:avLst/>
          </a:prstGeom>
          <a:ln w="127000">
            <a:solidFill>
              <a:schemeClr val="bg1"/>
            </a:solidFill>
            <a:miter lim="800000"/>
          </a:ln>
          <a:effectLst>
            <a:outerShdw blurRad="190500" dist="38100" dir="2700000" algn="ctr" rotWithShape="0">
              <a:schemeClr val="bg1">
                <a:lumMod val="50000"/>
                <a:alpha val="50000"/>
              </a:schemeClr>
            </a:outerShdw>
          </a:effectLst>
        </p:spPr>
      </p:pic>
      <p:pic>
        <p:nvPicPr>
          <p:cNvPr id="7" name="Picture 6">
            <a:extLst>
              <a:ext uri="{FF2B5EF4-FFF2-40B4-BE49-F238E27FC236}">
                <a16:creationId xmlns:a16="http://schemas.microsoft.com/office/drawing/2014/main" id="{1B740B6D-2AF4-47ED-42A9-B1EB512BE80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21202459">
            <a:off x="5077240" y="4381694"/>
            <a:ext cx="3558707" cy="2371653"/>
          </a:xfrm>
          <a:prstGeom prst="rect">
            <a:avLst/>
          </a:prstGeom>
          <a:ln w="127000">
            <a:solidFill>
              <a:schemeClr val="bg1"/>
            </a:solidFill>
            <a:miter lim="800000"/>
          </a:ln>
          <a:effectLst>
            <a:outerShdw blurRad="190500" dist="38100" dir="2700000" algn="ctr" rotWithShape="0">
              <a:schemeClr val="bg1">
                <a:lumMod val="50000"/>
                <a:alpha val="50000"/>
              </a:schemeClr>
            </a:outerShdw>
          </a:effectLst>
        </p:spPr>
      </p:pic>
      <p:pic>
        <p:nvPicPr>
          <p:cNvPr id="8" name="Picture 7">
            <a:extLst>
              <a:ext uri="{FF2B5EF4-FFF2-40B4-BE49-F238E27FC236}">
                <a16:creationId xmlns:a16="http://schemas.microsoft.com/office/drawing/2014/main" id="{7FE1E504-21AD-6EB3-4285-3A5F7F9E828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179769" y="4575758"/>
            <a:ext cx="3562462" cy="2374975"/>
          </a:xfrm>
          <a:prstGeom prst="rect">
            <a:avLst/>
          </a:prstGeom>
          <a:ln w="127000">
            <a:solidFill>
              <a:schemeClr val="bg1"/>
            </a:solidFill>
            <a:miter lim="800000"/>
          </a:ln>
          <a:effectLst>
            <a:outerShdw blurRad="190500" dist="38100" dir="2700000" algn="ctr" rotWithShape="0">
              <a:schemeClr val="bg1">
                <a:lumMod val="50000"/>
                <a:alpha val="50000"/>
              </a:schemeClr>
            </a:outerShdw>
          </a:effectLst>
        </p:spPr>
      </p:pic>
      <p:pic>
        <p:nvPicPr>
          <p:cNvPr id="3" name="Picture 2">
            <a:extLst>
              <a:ext uri="{FF2B5EF4-FFF2-40B4-BE49-F238E27FC236}">
                <a16:creationId xmlns:a16="http://schemas.microsoft.com/office/drawing/2014/main" id="{9B1B49A7-CFB1-BAE1-E9A0-75F9D40A8A5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rot="393475">
            <a:off x="11699350" y="5154307"/>
            <a:ext cx="3562462" cy="2374115"/>
          </a:xfrm>
          <a:prstGeom prst="rect">
            <a:avLst/>
          </a:prstGeom>
          <a:ln w="127000">
            <a:solidFill>
              <a:schemeClr val="bg1"/>
            </a:solidFill>
            <a:miter lim="800000"/>
          </a:ln>
          <a:effectLst>
            <a:outerShdw blurRad="190500" dist="38100" dir="2700000" algn="ctr" rotWithShape="0">
              <a:schemeClr val="bg1">
                <a:lumMod val="50000"/>
                <a:alpha val="50000"/>
              </a:schemeClr>
            </a:outerShdw>
          </a:effectLst>
        </p:spPr>
      </p:pic>
      <p:pic>
        <p:nvPicPr>
          <p:cNvPr id="9" name="Picture 8">
            <a:extLst>
              <a:ext uri="{FF2B5EF4-FFF2-40B4-BE49-F238E27FC236}">
                <a16:creationId xmlns:a16="http://schemas.microsoft.com/office/drawing/2014/main" id="{696EF69F-E6B1-A866-D027-733DB238D25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21363816">
            <a:off x="6468696" y="6117909"/>
            <a:ext cx="2292866" cy="2208056"/>
          </a:xfrm>
          <a:prstGeom prst="rect">
            <a:avLst/>
          </a:prstGeom>
          <a:ln w="127000">
            <a:solidFill>
              <a:schemeClr val="bg1"/>
            </a:solidFill>
            <a:miter lim="800000"/>
          </a:ln>
          <a:effectLst>
            <a:outerShdw blurRad="190500" dist="38100" dir="2700000" algn="ctr" rotWithShape="0">
              <a:schemeClr val="bg1">
                <a:lumMod val="50000"/>
                <a:alpha val="50000"/>
              </a:schemeClr>
            </a:outerShdw>
          </a:effectLst>
        </p:spPr>
      </p:pic>
      <p:pic>
        <p:nvPicPr>
          <p:cNvPr id="10" name="Picture 9">
            <a:extLst>
              <a:ext uri="{FF2B5EF4-FFF2-40B4-BE49-F238E27FC236}">
                <a16:creationId xmlns:a16="http://schemas.microsoft.com/office/drawing/2014/main" id="{CA841F02-461E-BBBA-CA2D-A2E18097FE10}"/>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rot="178533">
            <a:off x="9006383" y="6231359"/>
            <a:ext cx="2292866" cy="2208056"/>
          </a:xfrm>
          <a:prstGeom prst="rect">
            <a:avLst/>
          </a:prstGeom>
          <a:ln w="127000">
            <a:solidFill>
              <a:schemeClr val="bg1"/>
            </a:solidFill>
            <a:miter lim="800000"/>
          </a:ln>
          <a:effectLst>
            <a:outerShdw blurRad="190500" dist="38100" dir="2700000" algn="ctr" rotWithShape="0">
              <a:schemeClr val="bg1">
                <a:lumMod val="50000"/>
                <a:alpha val="50000"/>
              </a:schemeClr>
            </a:outerShdw>
          </a:effectLst>
        </p:spPr>
      </p:pic>
      <p:sp>
        <p:nvSpPr>
          <p:cNvPr id="11" name="Oval 10">
            <a:extLst>
              <a:ext uri="{FF2B5EF4-FFF2-40B4-BE49-F238E27FC236}">
                <a16:creationId xmlns:a16="http://schemas.microsoft.com/office/drawing/2014/main" id="{B2B9144E-C7DC-D839-20DE-47404A540363}"/>
              </a:ext>
            </a:extLst>
          </p:cNvPr>
          <p:cNvSpPr/>
          <p:nvPr/>
        </p:nvSpPr>
        <p:spPr>
          <a:xfrm>
            <a:off x="12378900" y="2908605"/>
            <a:ext cx="2590800" cy="2590800"/>
          </a:xfrm>
          <a:prstGeom prst="ellipse">
            <a:avLst/>
          </a:prstGeom>
          <a:solidFill>
            <a:srgbClr val="005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34FD74-55D7-EA42-F501-4BC353C2ADC7}"/>
              </a:ext>
            </a:extLst>
          </p:cNvPr>
          <p:cNvSpPr/>
          <p:nvPr/>
        </p:nvSpPr>
        <p:spPr>
          <a:xfrm>
            <a:off x="12378900" y="2908605"/>
            <a:ext cx="2590800" cy="2590800"/>
          </a:xfrm>
          <a:prstGeom prst="ellipse">
            <a:avLst/>
          </a:prstGeom>
          <a:solidFill>
            <a:schemeClr val="accent1">
              <a:lumMod val="60000"/>
              <a:lumOff val="40000"/>
              <a:alpha val="5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oughnut 12">
            <a:extLst>
              <a:ext uri="{FF2B5EF4-FFF2-40B4-BE49-F238E27FC236}">
                <a16:creationId xmlns:a16="http://schemas.microsoft.com/office/drawing/2014/main" id="{B946250A-0FA1-B47E-2998-88E628937D98}"/>
              </a:ext>
            </a:extLst>
          </p:cNvPr>
          <p:cNvSpPr/>
          <p:nvPr/>
        </p:nvSpPr>
        <p:spPr>
          <a:xfrm>
            <a:off x="12378900" y="2908605"/>
            <a:ext cx="2590800" cy="2590800"/>
          </a:xfrm>
          <a:prstGeom prst="donut">
            <a:avLst>
              <a:gd name="adj" fmla="val 1138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ughnut 13">
            <a:extLst>
              <a:ext uri="{FF2B5EF4-FFF2-40B4-BE49-F238E27FC236}">
                <a16:creationId xmlns:a16="http://schemas.microsoft.com/office/drawing/2014/main" id="{A2A1AB4A-24CA-047F-A4B9-96460D3FC062}"/>
              </a:ext>
            </a:extLst>
          </p:cNvPr>
          <p:cNvSpPr/>
          <p:nvPr/>
        </p:nvSpPr>
        <p:spPr>
          <a:xfrm>
            <a:off x="12378900" y="2908605"/>
            <a:ext cx="2590800" cy="2590800"/>
          </a:xfrm>
          <a:prstGeom prst="donut">
            <a:avLst>
              <a:gd name="adj" fmla="val 11387"/>
            </a:avLst>
          </a:prstGeom>
          <a:solidFill>
            <a:srgbClr val="FDC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6A7EEAF-BBEA-C06D-8DB8-12E0FF86715D}"/>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60</a:t>
            </a:r>
          </a:p>
        </p:txBody>
      </p:sp>
      <p:sp>
        <p:nvSpPr>
          <p:cNvPr id="16" name="TextBox 15">
            <a:extLst>
              <a:ext uri="{FF2B5EF4-FFF2-40B4-BE49-F238E27FC236}">
                <a16:creationId xmlns:a16="http://schemas.microsoft.com/office/drawing/2014/main" id="{11CCF302-1A7E-266B-998B-DFA8D0EF6E5C}"/>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59</a:t>
            </a:r>
          </a:p>
        </p:txBody>
      </p:sp>
      <p:sp>
        <p:nvSpPr>
          <p:cNvPr id="17" name="TextBox 16">
            <a:extLst>
              <a:ext uri="{FF2B5EF4-FFF2-40B4-BE49-F238E27FC236}">
                <a16:creationId xmlns:a16="http://schemas.microsoft.com/office/drawing/2014/main" id="{763E6CB1-3327-F72D-02CF-B740E0BC4051}"/>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58</a:t>
            </a:r>
          </a:p>
        </p:txBody>
      </p:sp>
      <p:sp>
        <p:nvSpPr>
          <p:cNvPr id="18" name="TextBox 17">
            <a:extLst>
              <a:ext uri="{FF2B5EF4-FFF2-40B4-BE49-F238E27FC236}">
                <a16:creationId xmlns:a16="http://schemas.microsoft.com/office/drawing/2014/main" id="{1DCB59FA-9027-C59C-9456-4A02C2F39998}"/>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57</a:t>
            </a:r>
          </a:p>
        </p:txBody>
      </p:sp>
      <p:sp>
        <p:nvSpPr>
          <p:cNvPr id="19" name="TextBox 18">
            <a:extLst>
              <a:ext uri="{FF2B5EF4-FFF2-40B4-BE49-F238E27FC236}">
                <a16:creationId xmlns:a16="http://schemas.microsoft.com/office/drawing/2014/main" id="{9E7AC4EF-E73B-72AF-33D6-290DD5B6AD12}"/>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56</a:t>
            </a:r>
          </a:p>
        </p:txBody>
      </p:sp>
      <p:sp>
        <p:nvSpPr>
          <p:cNvPr id="20" name="TextBox 19">
            <a:extLst>
              <a:ext uri="{FF2B5EF4-FFF2-40B4-BE49-F238E27FC236}">
                <a16:creationId xmlns:a16="http://schemas.microsoft.com/office/drawing/2014/main" id="{DE1304E7-4947-5F46-AA21-C38DDFAA05CF}"/>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55</a:t>
            </a:r>
          </a:p>
        </p:txBody>
      </p:sp>
      <p:sp>
        <p:nvSpPr>
          <p:cNvPr id="21" name="TextBox 20">
            <a:extLst>
              <a:ext uri="{FF2B5EF4-FFF2-40B4-BE49-F238E27FC236}">
                <a16:creationId xmlns:a16="http://schemas.microsoft.com/office/drawing/2014/main" id="{BADC8528-C1CD-43D4-4010-61197F08D60D}"/>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54</a:t>
            </a:r>
          </a:p>
        </p:txBody>
      </p:sp>
      <p:sp>
        <p:nvSpPr>
          <p:cNvPr id="22" name="TextBox 21">
            <a:extLst>
              <a:ext uri="{FF2B5EF4-FFF2-40B4-BE49-F238E27FC236}">
                <a16:creationId xmlns:a16="http://schemas.microsoft.com/office/drawing/2014/main" id="{98CE6146-114C-8DD7-4A52-6F831361BF51}"/>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53</a:t>
            </a:r>
          </a:p>
        </p:txBody>
      </p:sp>
      <p:sp>
        <p:nvSpPr>
          <p:cNvPr id="23" name="TextBox 22">
            <a:extLst>
              <a:ext uri="{FF2B5EF4-FFF2-40B4-BE49-F238E27FC236}">
                <a16:creationId xmlns:a16="http://schemas.microsoft.com/office/drawing/2014/main" id="{1E1B2D87-B9F4-56C6-7F2C-962DDE10F6B8}"/>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52</a:t>
            </a:r>
          </a:p>
        </p:txBody>
      </p:sp>
      <p:sp>
        <p:nvSpPr>
          <p:cNvPr id="24" name="TextBox 23">
            <a:extLst>
              <a:ext uri="{FF2B5EF4-FFF2-40B4-BE49-F238E27FC236}">
                <a16:creationId xmlns:a16="http://schemas.microsoft.com/office/drawing/2014/main" id="{CEA17C29-2811-F4A2-8CFD-F0E18E4440A3}"/>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51</a:t>
            </a:r>
          </a:p>
        </p:txBody>
      </p:sp>
      <p:sp>
        <p:nvSpPr>
          <p:cNvPr id="25" name="TextBox 24">
            <a:extLst>
              <a:ext uri="{FF2B5EF4-FFF2-40B4-BE49-F238E27FC236}">
                <a16:creationId xmlns:a16="http://schemas.microsoft.com/office/drawing/2014/main" id="{DF15D8DE-1E15-633D-51F5-3948B6EDB074}"/>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50</a:t>
            </a:r>
          </a:p>
        </p:txBody>
      </p:sp>
      <p:sp>
        <p:nvSpPr>
          <p:cNvPr id="26" name="TextBox 25">
            <a:extLst>
              <a:ext uri="{FF2B5EF4-FFF2-40B4-BE49-F238E27FC236}">
                <a16:creationId xmlns:a16="http://schemas.microsoft.com/office/drawing/2014/main" id="{69B829B8-56D0-BC4E-9FBA-8AC720A2A7FE}"/>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49</a:t>
            </a:r>
          </a:p>
        </p:txBody>
      </p:sp>
      <p:sp>
        <p:nvSpPr>
          <p:cNvPr id="27" name="TextBox 26">
            <a:extLst>
              <a:ext uri="{FF2B5EF4-FFF2-40B4-BE49-F238E27FC236}">
                <a16:creationId xmlns:a16="http://schemas.microsoft.com/office/drawing/2014/main" id="{5144F595-C9C2-3B1B-0EF0-FCA300142753}"/>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48</a:t>
            </a:r>
          </a:p>
        </p:txBody>
      </p:sp>
      <p:sp>
        <p:nvSpPr>
          <p:cNvPr id="28" name="TextBox 27">
            <a:extLst>
              <a:ext uri="{FF2B5EF4-FFF2-40B4-BE49-F238E27FC236}">
                <a16:creationId xmlns:a16="http://schemas.microsoft.com/office/drawing/2014/main" id="{8D8E08D8-C070-9A2D-4F2F-05C85A66080B}"/>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47</a:t>
            </a:r>
          </a:p>
        </p:txBody>
      </p:sp>
      <p:sp>
        <p:nvSpPr>
          <p:cNvPr id="29" name="TextBox 28">
            <a:extLst>
              <a:ext uri="{FF2B5EF4-FFF2-40B4-BE49-F238E27FC236}">
                <a16:creationId xmlns:a16="http://schemas.microsoft.com/office/drawing/2014/main" id="{69F17F7F-024A-5D07-CC89-AD46ED4F82F8}"/>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46</a:t>
            </a:r>
          </a:p>
        </p:txBody>
      </p:sp>
      <p:sp>
        <p:nvSpPr>
          <p:cNvPr id="30" name="TextBox 29">
            <a:extLst>
              <a:ext uri="{FF2B5EF4-FFF2-40B4-BE49-F238E27FC236}">
                <a16:creationId xmlns:a16="http://schemas.microsoft.com/office/drawing/2014/main" id="{C7825237-60CA-7246-94D5-BE917FEAFE11}"/>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45</a:t>
            </a:r>
          </a:p>
        </p:txBody>
      </p:sp>
      <p:sp>
        <p:nvSpPr>
          <p:cNvPr id="31" name="TextBox 30">
            <a:extLst>
              <a:ext uri="{FF2B5EF4-FFF2-40B4-BE49-F238E27FC236}">
                <a16:creationId xmlns:a16="http://schemas.microsoft.com/office/drawing/2014/main" id="{5642D096-C460-1008-3691-91F54595D699}"/>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44</a:t>
            </a:r>
          </a:p>
        </p:txBody>
      </p:sp>
      <p:sp>
        <p:nvSpPr>
          <p:cNvPr id="32" name="TextBox 31">
            <a:extLst>
              <a:ext uri="{FF2B5EF4-FFF2-40B4-BE49-F238E27FC236}">
                <a16:creationId xmlns:a16="http://schemas.microsoft.com/office/drawing/2014/main" id="{F9437958-879D-90F0-1252-94ABB202985E}"/>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43</a:t>
            </a:r>
          </a:p>
        </p:txBody>
      </p:sp>
      <p:sp>
        <p:nvSpPr>
          <p:cNvPr id="33" name="TextBox 32">
            <a:extLst>
              <a:ext uri="{FF2B5EF4-FFF2-40B4-BE49-F238E27FC236}">
                <a16:creationId xmlns:a16="http://schemas.microsoft.com/office/drawing/2014/main" id="{F88738BC-557E-7F85-5043-858A62FBDA07}"/>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42</a:t>
            </a:r>
          </a:p>
        </p:txBody>
      </p:sp>
      <p:sp>
        <p:nvSpPr>
          <p:cNvPr id="34" name="TextBox 33">
            <a:extLst>
              <a:ext uri="{FF2B5EF4-FFF2-40B4-BE49-F238E27FC236}">
                <a16:creationId xmlns:a16="http://schemas.microsoft.com/office/drawing/2014/main" id="{9CDC151D-5298-E1A9-904D-3659484C814D}"/>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41</a:t>
            </a:r>
          </a:p>
        </p:txBody>
      </p:sp>
      <p:sp>
        <p:nvSpPr>
          <p:cNvPr id="35" name="TextBox 34">
            <a:extLst>
              <a:ext uri="{FF2B5EF4-FFF2-40B4-BE49-F238E27FC236}">
                <a16:creationId xmlns:a16="http://schemas.microsoft.com/office/drawing/2014/main" id="{15C990CC-83AC-E196-C3F0-03B4620D3F2A}"/>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40</a:t>
            </a:r>
          </a:p>
        </p:txBody>
      </p:sp>
      <p:sp>
        <p:nvSpPr>
          <p:cNvPr id="36" name="TextBox 35">
            <a:extLst>
              <a:ext uri="{FF2B5EF4-FFF2-40B4-BE49-F238E27FC236}">
                <a16:creationId xmlns:a16="http://schemas.microsoft.com/office/drawing/2014/main" id="{02A2FC2A-5ED6-FD16-84E3-298D8537BF8F}"/>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39</a:t>
            </a:r>
          </a:p>
        </p:txBody>
      </p:sp>
      <p:sp>
        <p:nvSpPr>
          <p:cNvPr id="37" name="TextBox 36">
            <a:extLst>
              <a:ext uri="{FF2B5EF4-FFF2-40B4-BE49-F238E27FC236}">
                <a16:creationId xmlns:a16="http://schemas.microsoft.com/office/drawing/2014/main" id="{2FB0C53A-540E-6C2A-6D9C-BB20FA1C0261}"/>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38</a:t>
            </a:r>
          </a:p>
        </p:txBody>
      </p:sp>
      <p:sp>
        <p:nvSpPr>
          <p:cNvPr id="38" name="TextBox 37">
            <a:extLst>
              <a:ext uri="{FF2B5EF4-FFF2-40B4-BE49-F238E27FC236}">
                <a16:creationId xmlns:a16="http://schemas.microsoft.com/office/drawing/2014/main" id="{3AAF1A17-4D8D-0B22-F0B9-A40C1434DB93}"/>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37</a:t>
            </a:r>
          </a:p>
        </p:txBody>
      </p:sp>
      <p:sp>
        <p:nvSpPr>
          <p:cNvPr id="39" name="TextBox 38">
            <a:extLst>
              <a:ext uri="{FF2B5EF4-FFF2-40B4-BE49-F238E27FC236}">
                <a16:creationId xmlns:a16="http://schemas.microsoft.com/office/drawing/2014/main" id="{956925AC-F989-9A9A-8F5F-35E218EDE61F}"/>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36</a:t>
            </a:r>
          </a:p>
        </p:txBody>
      </p:sp>
      <p:sp>
        <p:nvSpPr>
          <p:cNvPr id="40" name="TextBox 39">
            <a:extLst>
              <a:ext uri="{FF2B5EF4-FFF2-40B4-BE49-F238E27FC236}">
                <a16:creationId xmlns:a16="http://schemas.microsoft.com/office/drawing/2014/main" id="{1A67E5BF-4819-48D4-6AA7-D55A6969006E}"/>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35</a:t>
            </a:r>
          </a:p>
        </p:txBody>
      </p:sp>
      <p:sp>
        <p:nvSpPr>
          <p:cNvPr id="41" name="TextBox 40">
            <a:extLst>
              <a:ext uri="{FF2B5EF4-FFF2-40B4-BE49-F238E27FC236}">
                <a16:creationId xmlns:a16="http://schemas.microsoft.com/office/drawing/2014/main" id="{FC6CFC8D-B55B-FEE2-652C-1AD134C4AAFC}"/>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34</a:t>
            </a:r>
          </a:p>
        </p:txBody>
      </p:sp>
      <p:sp>
        <p:nvSpPr>
          <p:cNvPr id="42" name="TextBox 41">
            <a:extLst>
              <a:ext uri="{FF2B5EF4-FFF2-40B4-BE49-F238E27FC236}">
                <a16:creationId xmlns:a16="http://schemas.microsoft.com/office/drawing/2014/main" id="{5E5FA9BA-72B2-8F97-8F97-2FFF1B9F9226}"/>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33</a:t>
            </a:r>
          </a:p>
        </p:txBody>
      </p:sp>
      <p:sp>
        <p:nvSpPr>
          <p:cNvPr id="43" name="TextBox 42">
            <a:extLst>
              <a:ext uri="{FF2B5EF4-FFF2-40B4-BE49-F238E27FC236}">
                <a16:creationId xmlns:a16="http://schemas.microsoft.com/office/drawing/2014/main" id="{2F8BBF67-5EA7-6237-9AAA-1684D28807CE}"/>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32</a:t>
            </a:r>
          </a:p>
        </p:txBody>
      </p:sp>
      <p:sp>
        <p:nvSpPr>
          <p:cNvPr id="44" name="TextBox 43">
            <a:extLst>
              <a:ext uri="{FF2B5EF4-FFF2-40B4-BE49-F238E27FC236}">
                <a16:creationId xmlns:a16="http://schemas.microsoft.com/office/drawing/2014/main" id="{53B49F04-7705-85F2-81A3-06CC68281B8F}"/>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33</a:t>
            </a:r>
          </a:p>
        </p:txBody>
      </p:sp>
      <p:sp>
        <p:nvSpPr>
          <p:cNvPr id="45" name="TextBox 44">
            <a:extLst>
              <a:ext uri="{FF2B5EF4-FFF2-40B4-BE49-F238E27FC236}">
                <a16:creationId xmlns:a16="http://schemas.microsoft.com/office/drawing/2014/main" id="{9C38ED5F-BC84-1F5A-3CA6-D3A14E024B15}"/>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32</a:t>
            </a:r>
          </a:p>
        </p:txBody>
      </p:sp>
      <p:sp>
        <p:nvSpPr>
          <p:cNvPr id="46" name="TextBox 45">
            <a:extLst>
              <a:ext uri="{FF2B5EF4-FFF2-40B4-BE49-F238E27FC236}">
                <a16:creationId xmlns:a16="http://schemas.microsoft.com/office/drawing/2014/main" id="{007BC2AB-BF5C-91D3-689D-CF389081404B}"/>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31</a:t>
            </a:r>
          </a:p>
        </p:txBody>
      </p:sp>
      <p:sp>
        <p:nvSpPr>
          <p:cNvPr id="47" name="TextBox 46">
            <a:extLst>
              <a:ext uri="{FF2B5EF4-FFF2-40B4-BE49-F238E27FC236}">
                <a16:creationId xmlns:a16="http://schemas.microsoft.com/office/drawing/2014/main" id="{741DEB68-4F7F-762C-9D8D-DCA3EB444827}"/>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30</a:t>
            </a:r>
          </a:p>
        </p:txBody>
      </p:sp>
      <p:sp>
        <p:nvSpPr>
          <p:cNvPr id="48" name="TextBox 47">
            <a:extLst>
              <a:ext uri="{FF2B5EF4-FFF2-40B4-BE49-F238E27FC236}">
                <a16:creationId xmlns:a16="http://schemas.microsoft.com/office/drawing/2014/main" id="{5EF40BF9-F7DD-CE0E-0EC0-99DF7F309377}"/>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29</a:t>
            </a:r>
          </a:p>
        </p:txBody>
      </p:sp>
      <p:sp>
        <p:nvSpPr>
          <p:cNvPr id="49" name="TextBox 48">
            <a:extLst>
              <a:ext uri="{FF2B5EF4-FFF2-40B4-BE49-F238E27FC236}">
                <a16:creationId xmlns:a16="http://schemas.microsoft.com/office/drawing/2014/main" id="{CDCF18ED-07CB-ED3E-3377-B646A9A5B4E6}"/>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28</a:t>
            </a:r>
          </a:p>
        </p:txBody>
      </p:sp>
      <p:sp>
        <p:nvSpPr>
          <p:cNvPr id="50" name="TextBox 49">
            <a:extLst>
              <a:ext uri="{FF2B5EF4-FFF2-40B4-BE49-F238E27FC236}">
                <a16:creationId xmlns:a16="http://schemas.microsoft.com/office/drawing/2014/main" id="{82CFF63C-1DA2-F613-652D-2CC8809751FE}"/>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27</a:t>
            </a:r>
          </a:p>
        </p:txBody>
      </p:sp>
      <p:sp>
        <p:nvSpPr>
          <p:cNvPr id="51" name="TextBox 50">
            <a:extLst>
              <a:ext uri="{FF2B5EF4-FFF2-40B4-BE49-F238E27FC236}">
                <a16:creationId xmlns:a16="http://schemas.microsoft.com/office/drawing/2014/main" id="{D4DEE35D-EE0C-3CA0-60F5-8B2A0CE80B6F}"/>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26</a:t>
            </a:r>
          </a:p>
        </p:txBody>
      </p:sp>
      <p:sp>
        <p:nvSpPr>
          <p:cNvPr id="52" name="TextBox 51">
            <a:extLst>
              <a:ext uri="{FF2B5EF4-FFF2-40B4-BE49-F238E27FC236}">
                <a16:creationId xmlns:a16="http://schemas.microsoft.com/office/drawing/2014/main" id="{6AFF893E-86CA-2AA9-850A-D14DD9876EF9}"/>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25</a:t>
            </a:r>
          </a:p>
        </p:txBody>
      </p:sp>
      <p:sp>
        <p:nvSpPr>
          <p:cNvPr id="53" name="TextBox 52">
            <a:extLst>
              <a:ext uri="{FF2B5EF4-FFF2-40B4-BE49-F238E27FC236}">
                <a16:creationId xmlns:a16="http://schemas.microsoft.com/office/drawing/2014/main" id="{35087B28-0B53-DE7E-2107-77D676089E77}"/>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24</a:t>
            </a:r>
          </a:p>
        </p:txBody>
      </p:sp>
      <p:sp>
        <p:nvSpPr>
          <p:cNvPr id="54" name="TextBox 53">
            <a:extLst>
              <a:ext uri="{FF2B5EF4-FFF2-40B4-BE49-F238E27FC236}">
                <a16:creationId xmlns:a16="http://schemas.microsoft.com/office/drawing/2014/main" id="{A604D775-D6DE-020E-A0E6-1DB5108D0385}"/>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23</a:t>
            </a:r>
          </a:p>
        </p:txBody>
      </p:sp>
      <p:sp>
        <p:nvSpPr>
          <p:cNvPr id="55" name="TextBox 54">
            <a:extLst>
              <a:ext uri="{FF2B5EF4-FFF2-40B4-BE49-F238E27FC236}">
                <a16:creationId xmlns:a16="http://schemas.microsoft.com/office/drawing/2014/main" id="{6F72D7CF-5ED2-81EC-3B8A-E5C0518DF3ED}"/>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22</a:t>
            </a:r>
          </a:p>
        </p:txBody>
      </p:sp>
      <p:sp>
        <p:nvSpPr>
          <p:cNvPr id="56" name="TextBox 55">
            <a:extLst>
              <a:ext uri="{FF2B5EF4-FFF2-40B4-BE49-F238E27FC236}">
                <a16:creationId xmlns:a16="http://schemas.microsoft.com/office/drawing/2014/main" id="{29D43874-9345-4C9E-BAC3-178BE5C2AB80}"/>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21</a:t>
            </a:r>
          </a:p>
        </p:txBody>
      </p:sp>
      <p:sp>
        <p:nvSpPr>
          <p:cNvPr id="57" name="TextBox 56">
            <a:extLst>
              <a:ext uri="{FF2B5EF4-FFF2-40B4-BE49-F238E27FC236}">
                <a16:creationId xmlns:a16="http://schemas.microsoft.com/office/drawing/2014/main" id="{8708DC9A-4416-3A5E-F330-8CC8FCE06220}"/>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20</a:t>
            </a:r>
          </a:p>
        </p:txBody>
      </p:sp>
      <p:sp>
        <p:nvSpPr>
          <p:cNvPr id="58" name="TextBox 57">
            <a:extLst>
              <a:ext uri="{FF2B5EF4-FFF2-40B4-BE49-F238E27FC236}">
                <a16:creationId xmlns:a16="http://schemas.microsoft.com/office/drawing/2014/main" id="{A7BFCA69-403E-0D0B-0D41-EE0214450977}"/>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19</a:t>
            </a:r>
          </a:p>
        </p:txBody>
      </p:sp>
      <p:sp>
        <p:nvSpPr>
          <p:cNvPr id="59" name="TextBox 58">
            <a:extLst>
              <a:ext uri="{FF2B5EF4-FFF2-40B4-BE49-F238E27FC236}">
                <a16:creationId xmlns:a16="http://schemas.microsoft.com/office/drawing/2014/main" id="{D27C7D37-4858-E60E-E8ED-491F44DEE8FB}"/>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18</a:t>
            </a:r>
          </a:p>
        </p:txBody>
      </p:sp>
      <p:sp>
        <p:nvSpPr>
          <p:cNvPr id="60" name="TextBox 59">
            <a:extLst>
              <a:ext uri="{FF2B5EF4-FFF2-40B4-BE49-F238E27FC236}">
                <a16:creationId xmlns:a16="http://schemas.microsoft.com/office/drawing/2014/main" id="{EACE2C17-C2C6-CF1C-C537-B6E501133969}"/>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17</a:t>
            </a:r>
          </a:p>
        </p:txBody>
      </p:sp>
      <p:sp>
        <p:nvSpPr>
          <p:cNvPr id="61" name="TextBox 60">
            <a:extLst>
              <a:ext uri="{FF2B5EF4-FFF2-40B4-BE49-F238E27FC236}">
                <a16:creationId xmlns:a16="http://schemas.microsoft.com/office/drawing/2014/main" id="{8FA12CCD-2DD1-498F-8AF2-1E6F41F59182}"/>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16</a:t>
            </a:r>
          </a:p>
        </p:txBody>
      </p:sp>
      <p:sp>
        <p:nvSpPr>
          <p:cNvPr id="62" name="TextBox 61">
            <a:extLst>
              <a:ext uri="{FF2B5EF4-FFF2-40B4-BE49-F238E27FC236}">
                <a16:creationId xmlns:a16="http://schemas.microsoft.com/office/drawing/2014/main" id="{F0DDFDDC-7AE7-70D2-342D-45DAA84857B5}"/>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15</a:t>
            </a:r>
          </a:p>
        </p:txBody>
      </p:sp>
      <p:sp>
        <p:nvSpPr>
          <p:cNvPr id="63" name="TextBox 62">
            <a:extLst>
              <a:ext uri="{FF2B5EF4-FFF2-40B4-BE49-F238E27FC236}">
                <a16:creationId xmlns:a16="http://schemas.microsoft.com/office/drawing/2014/main" id="{CE739D57-01F7-BB41-B590-63628A0F0D80}"/>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14</a:t>
            </a:r>
          </a:p>
        </p:txBody>
      </p:sp>
      <p:sp>
        <p:nvSpPr>
          <p:cNvPr id="128" name="TextBox 127">
            <a:extLst>
              <a:ext uri="{FF2B5EF4-FFF2-40B4-BE49-F238E27FC236}">
                <a16:creationId xmlns:a16="http://schemas.microsoft.com/office/drawing/2014/main" id="{16AA7D6D-D9E8-6D21-3488-2252693FAE8B}"/>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13</a:t>
            </a:r>
          </a:p>
        </p:txBody>
      </p:sp>
      <p:sp>
        <p:nvSpPr>
          <p:cNvPr id="129" name="TextBox 128">
            <a:extLst>
              <a:ext uri="{FF2B5EF4-FFF2-40B4-BE49-F238E27FC236}">
                <a16:creationId xmlns:a16="http://schemas.microsoft.com/office/drawing/2014/main" id="{D29F20EE-BE60-FE3E-A825-065A2CDD051B}"/>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12</a:t>
            </a:r>
          </a:p>
        </p:txBody>
      </p:sp>
      <p:sp>
        <p:nvSpPr>
          <p:cNvPr id="130" name="TextBox 129">
            <a:extLst>
              <a:ext uri="{FF2B5EF4-FFF2-40B4-BE49-F238E27FC236}">
                <a16:creationId xmlns:a16="http://schemas.microsoft.com/office/drawing/2014/main" id="{0DEEFC91-7524-EA3B-E901-139040E6BAA1}"/>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11</a:t>
            </a:r>
          </a:p>
        </p:txBody>
      </p:sp>
      <p:sp>
        <p:nvSpPr>
          <p:cNvPr id="131" name="TextBox 130">
            <a:extLst>
              <a:ext uri="{FF2B5EF4-FFF2-40B4-BE49-F238E27FC236}">
                <a16:creationId xmlns:a16="http://schemas.microsoft.com/office/drawing/2014/main" id="{9464B87A-4CD1-9F83-986B-5E5445762780}"/>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10</a:t>
            </a:r>
          </a:p>
        </p:txBody>
      </p:sp>
      <p:sp>
        <p:nvSpPr>
          <p:cNvPr id="132" name="TextBox 131">
            <a:extLst>
              <a:ext uri="{FF2B5EF4-FFF2-40B4-BE49-F238E27FC236}">
                <a16:creationId xmlns:a16="http://schemas.microsoft.com/office/drawing/2014/main" id="{4386CD6F-5730-BB9D-1ADF-8FEC81977FF5}"/>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09</a:t>
            </a:r>
          </a:p>
        </p:txBody>
      </p:sp>
      <p:sp>
        <p:nvSpPr>
          <p:cNvPr id="133" name="TextBox 132">
            <a:extLst>
              <a:ext uri="{FF2B5EF4-FFF2-40B4-BE49-F238E27FC236}">
                <a16:creationId xmlns:a16="http://schemas.microsoft.com/office/drawing/2014/main" id="{C09DF07B-D264-E3FB-8C4C-40CBEE5A9FB7}"/>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08</a:t>
            </a:r>
          </a:p>
        </p:txBody>
      </p:sp>
      <p:sp>
        <p:nvSpPr>
          <p:cNvPr id="134" name="TextBox 133">
            <a:extLst>
              <a:ext uri="{FF2B5EF4-FFF2-40B4-BE49-F238E27FC236}">
                <a16:creationId xmlns:a16="http://schemas.microsoft.com/office/drawing/2014/main" id="{BD7EC4EA-2BB5-1F45-9D8A-8307FEDFD330}"/>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07</a:t>
            </a:r>
          </a:p>
        </p:txBody>
      </p:sp>
      <p:sp>
        <p:nvSpPr>
          <p:cNvPr id="135" name="TextBox 134">
            <a:extLst>
              <a:ext uri="{FF2B5EF4-FFF2-40B4-BE49-F238E27FC236}">
                <a16:creationId xmlns:a16="http://schemas.microsoft.com/office/drawing/2014/main" id="{525FDA74-0009-486E-3272-83B6BF305EFF}"/>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06</a:t>
            </a:r>
          </a:p>
        </p:txBody>
      </p:sp>
      <p:sp>
        <p:nvSpPr>
          <p:cNvPr id="136" name="TextBox 135">
            <a:extLst>
              <a:ext uri="{FF2B5EF4-FFF2-40B4-BE49-F238E27FC236}">
                <a16:creationId xmlns:a16="http://schemas.microsoft.com/office/drawing/2014/main" id="{67428450-3D05-CF72-B40D-8B2C2A289BA9}"/>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05</a:t>
            </a:r>
          </a:p>
        </p:txBody>
      </p:sp>
      <p:sp>
        <p:nvSpPr>
          <p:cNvPr id="137" name="TextBox 136">
            <a:extLst>
              <a:ext uri="{FF2B5EF4-FFF2-40B4-BE49-F238E27FC236}">
                <a16:creationId xmlns:a16="http://schemas.microsoft.com/office/drawing/2014/main" id="{B8313284-EE26-46ED-1DED-0BBF1A0421D1}"/>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04</a:t>
            </a:r>
          </a:p>
        </p:txBody>
      </p:sp>
      <p:sp>
        <p:nvSpPr>
          <p:cNvPr id="138" name="TextBox 137">
            <a:extLst>
              <a:ext uri="{FF2B5EF4-FFF2-40B4-BE49-F238E27FC236}">
                <a16:creationId xmlns:a16="http://schemas.microsoft.com/office/drawing/2014/main" id="{C7C05839-92B4-6510-D773-B2AEDA4A68C9}"/>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03</a:t>
            </a:r>
          </a:p>
        </p:txBody>
      </p:sp>
      <p:sp>
        <p:nvSpPr>
          <p:cNvPr id="139" name="TextBox 138">
            <a:extLst>
              <a:ext uri="{FF2B5EF4-FFF2-40B4-BE49-F238E27FC236}">
                <a16:creationId xmlns:a16="http://schemas.microsoft.com/office/drawing/2014/main" id="{3A565325-0465-BB46-D4A5-696EC39C4D16}"/>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02</a:t>
            </a:r>
          </a:p>
        </p:txBody>
      </p:sp>
      <p:sp>
        <p:nvSpPr>
          <p:cNvPr id="140" name="TextBox 139">
            <a:extLst>
              <a:ext uri="{FF2B5EF4-FFF2-40B4-BE49-F238E27FC236}">
                <a16:creationId xmlns:a16="http://schemas.microsoft.com/office/drawing/2014/main" id="{C7ADD1F5-C6C8-2E43-C50A-AF0DE5BC63C0}"/>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01</a:t>
            </a:r>
          </a:p>
        </p:txBody>
      </p:sp>
      <p:sp>
        <p:nvSpPr>
          <p:cNvPr id="141" name="TextBox 140">
            <a:extLst>
              <a:ext uri="{FF2B5EF4-FFF2-40B4-BE49-F238E27FC236}">
                <a16:creationId xmlns:a16="http://schemas.microsoft.com/office/drawing/2014/main" id="{8C95436A-3503-DF76-95DC-25CB1B9CFDC8}"/>
              </a:ext>
            </a:extLst>
          </p:cNvPr>
          <p:cNvSpPr txBox="1"/>
          <p:nvPr/>
        </p:nvSpPr>
        <p:spPr>
          <a:xfrm>
            <a:off x="12756373" y="3480730"/>
            <a:ext cx="1835855" cy="1446550"/>
          </a:xfrm>
          <a:prstGeom prst="rect">
            <a:avLst/>
          </a:prstGeom>
          <a:noFill/>
        </p:spPr>
        <p:txBody>
          <a:bodyPr wrap="square" rtlCol="0">
            <a:spAutoFit/>
          </a:bodyPr>
          <a:lstStyle/>
          <a:p>
            <a:pPr algn="ctr"/>
            <a:r>
              <a:rPr lang="en-US" sz="8800" b="1" dirty="0">
                <a:solidFill>
                  <a:schemeClr val="bg1"/>
                </a:solidFill>
                <a:latin typeface="Arial Black" panose="020B0604020202020204" pitchFamily="34" charset="0"/>
                <a:cs typeface="Arial Black" panose="020B0604020202020204" pitchFamily="34" charset="0"/>
              </a:rPr>
              <a:t>00</a:t>
            </a:r>
          </a:p>
        </p:txBody>
      </p:sp>
    </p:spTree>
    <p:extLst>
      <p:ext uri="{BB962C8B-B14F-4D97-AF65-F5344CB8AC3E}">
        <p14:creationId xmlns:p14="http://schemas.microsoft.com/office/powerpoint/2010/main" val="104312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repeatCount="60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1000"/>
                                        <p:tgtEl>
                                          <p:spTgt spid="14"/>
                                        </p:tgtEl>
                                      </p:cBhvr>
                                    </p:animEffect>
                                  </p:childTnLst>
                                </p:cTn>
                              </p:par>
                              <p:par>
                                <p:cTn id="8" presetID="21" presetClass="entr" presetSubtype="1" repeatCount="6000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1000"/>
                                        <p:tgtEl>
                                          <p:spTgt spid="12"/>
                                        </p:tgtEl>
                                      </p:cBhvr>
                                    </p:animEffect>
                                  </p:childTnLst>
                                </p:cTn>
                              </p:par>
                              <p:par>
                                <p:cTn id="11" presetID="1" presetClass="exit" presetSubtype="0" fill="hold" grpId="0" nodeType="withEffect">
                                  <p:stCondLst>
                                    <p:cond delay="1000"/>
                                  </p:stCondLst>
                                  <p:childTnLst>
                                    <p:set>
                                      <p:cBhvr>
                                        <p:cTn id="12" dur="1" fill="hold">
                                          <p:stCondLst>
                                            <p:cond delay="0"/>
                                          </p:stCondLst>
                                        </p:cTn>
                                        <p:tgtEl>
                                          <p:spTgt spid="15"/>
                                        </p:tgtEl>
                                        <p:attrNameLst>
                                          <p:attrName>style.visibility</p:attrName>
                                        </p:attrNameLst>
                                      </p:cBhvr>
                                      <p:to>
                                        <p:strVal val="hidden"/>
                                      </p:to>
                                    </p:set>
                                  </p:childTnLst>
                                </p:cTn>
                              </p:par>
                              <p:par>
                                <p:cTn id="13" presetID="1" presetClass="entr" presetSubtype="0" fill="hold" grpId="0" nodeType="withEffect">
                                  <p:stCondLst>
                                    <p:cond delay="100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xit" presetSubtype="0" fill="hold" grpId="1"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0" nodeType="withEffect">
                                  <p:stCondLst>
                                    <p:cond delay="200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xit" presetSubtype="0" fill="hold" grpId="1" nodeType="withEffect">
                                  <p:stCondLst>
                                    <p:cond delay="3000"/>
                                  </p:stCondLst>
                                  <p:childTnLst>
                                    <p:set>
                                      <p:cBhvr>
                                        <p:cTn id="20" dur="1" fill="hold">
                                          <p:stCondLst>
                                            <p:cond delay="0"/>
                                          </p:stCondLst>
                                        </p:cTn>
                                        <p:tgtEl>
                                          <p:spTgt spid="17"/>
                                        </p:tgtEl>
                                        <p:attrNameLst>
                                          <p:attrName>style.visibility</p:attrName>
                                        </p:attrNameLst>
                                      </p:cBhvr>
                                      <p:to>
                                        <p:strVal val="hidden"/>
                                      </p:to>
                                    </p:set>
                                  </p:childTnLst>
                                </p:cTn>
                              </p:par>
                              <p:par>
                                <p:cTn id="21" presetID="1" presetClass="entr" presetSubtype="0" fill="hold" grpId="0" nodeType="withEffect">
                                  <p:stCondLst>
                                    <p:cond delay="300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xit" presetSubtype="0" fill="hold" grpId="1" nodeType="withEffect">
                                  <p:stCondLst>
                                    <p:cond delay="400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ntr" presetSubtype="0" fill="hold" grpId="0" nodeType="withEffect">
                                  <p:stCondLst>
                                    <p:cond delay="400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xit" presetSubtype="0" fill="hold" grpId="1" nodeType="withEffect">
                                  <p:stCondLst>
                                    <p:cond delay="5000"/>
                                  </p:stCondLst>
                                  <p:childTnLst>
                                    <p:set>
                                      <p:cBhvr>
                                        <p:cTn id="28" dur="1" fill="hold">
                                          <p:stCondLst>
                                            <p:cond delay="0"/>
                                          </p:stCondLst>
                                        </p:cTn>
                                        <p:tgtEl>
                                          <p:spTgt spid="19"/>
                                        </p:tgtEl>
                                        <p:attrNameLst>
                                          <p:attrName>style.visibility</p:attrName>
                                        </p:attrNameLst>
                                      </p:cBhvr>
                                      <p:to>
                                        <p:strVal val="hidden"/>
                                      </p:to>
                                    </p:set>
                                  </p:childTnLst>
                                </p:cTn>
                              </p:par>
                              <p:par>
                                <p:cTn id="29" presetID="1" presetClass="entr" presetSubtype="0" fill="hold" grpId="0" nodeType="withEffect">
                                  <p:stCondLst>
                                    <p:cond delay="500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xit" presetSubtype="0" fill="hold" grpId="1" nodeType="withEffect">
                                  <p:stCondLst>
                                    <p:cond delay="6000"/>
                                  </p:stCondLst>
                                  <p:childTnLst>
                                    <p:set>
                                      <p:cBhvr>
                                        <p:cTn id="32" dur="1" fill="hold">
                                          <p:stCondLst>
                                            <p:cond delay="0"/>
                                          </p:stCondLst>
                                        </p:cTn>
                                        <p:tgtEl>
                                          <p:spTgt spid="20"/>
                                        </p:tgtEl>
                                        <p:attrNameLst>
                                          <p:attrName>style.visibility</p:attrName>
                                        </p:attrNameLst>
                                      </p:cBhvr>
                                      <p:to>
                                        <p:strVal val="hidden"/>
                                      </p:to>
                                    </p:set>
                                  </p:childTnLst>
                                </p:cTn>
                              </p:par>
                              <p:par>
                                <p:cTn id="33" presetID="1" presetClass="entr" presetSubtype="0" fill="hold" grpId="0" nodeType="withEffect">
                                  <p:stCondLst>
                                    <p:cond delay="600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xit" presetSubtype="0" fill="hold" grpId="1" nodeType="withEffect">
                                  <p:stCondLst>
                                    <p:cond delay="700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grpId="0" nodeType="withEffect">
                                  <p:stCondLst>
                                    <p:cond delay="700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xit" presetSubtype="0" fill="hold" grpId="1" nodeType="withEffect">
                                  <p:stCondLst>
                                    <p:cond delay="8000"/>
                                  </p:stCondLst>
                                  <p:childTnLst>
                                    <p:set>
                                      <p:cBhvr>
                                        <p:cTn id="40" dur="1" fill="hold">
                                          <p:stCondLst>
                                            <p:cond delay="0"/>
                                          </p:stCondLst>
                                        </p:cTn>
                                        <p:tgtEl>
                                          <p:spTgt spid="22"/>
                                        </p:tgtEl>
                                        <p:attrNameLst>
                                          <p:attrName>style.visibility</p:attrName>
                                        </p:attrNameLst>
                                      </p:cBhvr>
                                      <p:to>
                                        <p:strVal val="hidden"/>
                                      </p:to>
                                    </p:set>
                                  </p:childTnLst>
                                </p:cTn>
                              </p:par>
                              <p:par>
                                <p:cTn id="41" presetID="1" presetClass="entr" presetSubtype="0" fill="hold" grpId="0" nodeType="withEffect">
                                  <p:stCondLst>
                                    <p:cond delay="800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xit" presetSubtype="0" fill="hold" grpId="1" nodeType="withEffect">
                                  <p:stCondLst>
                                    <p:cond delay="9000"/>
                                  </p:stCondLst>
                                  <p:childTnLst>
                                    <p:set>
                                      <p:cBhvr>
                                        <p:cTn id="44" dur="1" fill="hold">
                                          <p:stCondLst>
                                            <p:cond delay="0"/>
                                          </p:stCondLst>
                                        </p:cTn>
                                        <p:tgtEl>
                                          <p:spTgt spid="23"/>
                                        </p:tgtEl>
                                        <p:attrNameLst>
                                          <p:attrName>style.visibility</p:attrName>
                                        </p:attrNameLst>
                                      </p:cBhvr>
                                      <p:to>
                                        <p:strVal val="hidden"/>
                                      </p:to>
                                    </p:set>
                                  </p:childTnLst>
                                </p:cTn>
                              </p:par>
                              <p:par>
                                <p:cTn id="45" presetID="1" presetClass="entr" presetSubtype="0" fill="hold" grpId="0" nodeType="withEffect">
                                  <p:stCondLst>
                                    <p:cond delay="900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xit" presetSubtype="0" fill="hold" grpId="1" nodeType="withEffect">
                                  <p:stCondLst>
                                    <p:cond delay="10000"/>
                                  </p:stCondLst>
                                  <p:childTnLst>
                                    <p:set>
                                      <p:cBhvr>
                                        <p:cTn id="48" dur="1" fill="hold">
                                          <p:stCondLst>
                                            <p:cond delay="0"/>
                                          </p:stCondLst>
                                        </p:cTn>
                                        <p:tgtEl>
                                          <p:spTgt spid="24"/>
                                        </p:tgtEl>
                                        <p:attrNameLst>
                                          <p:attrName>style.visibility</p:attrName>
                                        </p:attrNameLst>
                                      </p:cBhvr>
                                      <p:to>
                                        <p:strVal val="hidden"/>
                                      </p:to>
                                    </p:set>
                                  </p:childTnLst>
                                </p:cTn>
                              </p:par>
                              <p:par>
                                <p:cTn id="49" presetID="1" presetClass="entr" presetSubtype="0" fill="hold" grpId="0" nodeType="withEffect">
                                  <p:stCondLst>
                                    <p:cond delay="1000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xit" presetSubtype="0" fill="hold" grpId="1" nodeType="withEffect">
                                  <p:stCondLst>
                                    <p:cond delay="11000"/>
                                  </p:stCondLst>
                                  <p:childTnLst>
                                    <p:set>
                                      <p:cBhvr>
                                        <p:cTn id="52" dur="1" fill="hold">
                                          <p:stCondLst>
                                            <p:cond delay="0"/>
                                          </p:stCondLst>
                                        </p:cTn>
                                        <p:tgtEl>
                                          <p:spTgt spid="25"/>
                                        </p:tgtEl>
                                        <p:attrNameLst>
                                          <p:attrName>style.visibility</p:attrName>
                                        </p:attrNameLst>
                                      </p:cBhvr>
                                      <p:to>
                                        <p:strVal val="hidden"/>
                                      </p:to>
                                    </p:set>
                                  </p:childTnLst>
                                </p:cTn>
                              </p:par>
                              <p:par>
                                <p:cTn id="53" presetID="1" presetClass="entr" presetSubtype="0" fill="hold" grpId="0" nodeType="withEffect">
                                  <p:stCondLst>
                                    <p:cond delay="1100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xit" presetSubtype="0" fill="hold" grpId="1" nodeType="withEffect">
                                  <p:stCondLst>
                                    <p:cond delay="12000"/>
                                  </p:stCondLst>
                                  <p:childTnLst>
                                    <p:set>
                                      <p:cBhvr>
                                        <p:cTn id="56" dur="1" fill="hold">
                                          <p:stCondLst>
                                            <p:cond delay="0"/>
                                          </p:stCondLst>
                                        </p:cTn>
                                        <p:tgtEl>
                                          <p:spTgt spid="26"/>
                                        </p:tgtEl>
                                        <p:attrNameLst>
                                          <p:attrName>style.visibility</p:attrName>
                                        </p:attrNameLst>
                                      </p:cBhvr>
                                      <p:to>
                                        <p:strVal val="hidden"/>
                                      </p:to>
                                    </p:set>
                                  </p:childTnLst>
                                </p:cTn>
                              </p:par>
                              <p:par>
                                <p:cTn id="57" presetID="1" presetClass="entr" presetSubtype="0" fill="hold" grpId="0" nodeType="withEffect">
                                  <p:stCondLst>
                                    <p:cond delay="1200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xit" presetSubtype="0" fill="hold" grpId="1" nodeType="withEffect">
                                  <p:stCondLst>
                                    <p:cond delay="13000"/>
                                  </p:stCondLst>
                                  <p:childTnLst>
                                    <p:set>
                                      <p:cBhvr>
                                        <p:cTn id="60" dur="1" fill="hold">
                                          <p:stCondLst>
                                            <p:cond delay="0"/>
                                          </p:stCondLst>
                                        </p:cTn>
                                        <p:tgtEl>
                                          <p:spTgt spid="27"/>
                                        </p:tgtEl>
                                        <p:attrNameLst>
                                          <p:attrName>style.visibility</p:attrName>
                                        </p:attrNameLst>
                                      </p:cBhvr>
                                      <p:to>
                                        <p:strVal val="hidden"/>
                                      </p:to>
                                    </p:set>
                                  </p:childTnLst>
                                </p:cTn>
                              </p:par>
                              <p:par>
                                <p:cTn id="61" presetID="1" presetClass="entr" presetSubtype="0" fill="hold" grpId="0" nodeType="withEffect">
                                  <p:stCondLst>
                                    <p:cond delay="1300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xit" presetSubtype="0" fill="hold" grpId="1" nodeType="withEffect">
                                  <p:stCondLst>
                                    <p:cond delay="14000"/>
                                  </p:stCondLst>
                                  <p:childTnLst>
                                    <p:set>
                                      <p:cBhvr>
                                        <p:cTn id="64" dur="1" fill="hold">
                                          <p:stCondLst>
                                            <p:cond delay="0"/>
                                          </p:stCondLst>
                                        </p:cTn>
                                        <p:tgtEl>
                                          <p:spTgt spid="28"/>
                                        </p:tgtEl>
                                        <p:attrNameLst>
                                          <p:attrName>style.visibility</p:attrName>
                                        </p:attrNameLst>
                                      </p:cBhvr>
                                      <p:to>
                                        <p:strVal val="hidden"/>
                                      </p:to>
                                    </p:set>
                                  </p:childTnLst>
                                </p:cTn>
                              </p:par>
                              <p:par>
                                <p:cTn id="65" presetID="1" presetClass="entr" presetSubtype="0" fill="hold" grpId="0" nodeType="withEffect">
                                  <p:stCondLst>
                                    <p:cond delay="14000"/>
                                  </p:stCondLst>
                                  <p:childTnLst>
                                    <p:set>
                                      <p:cBhvr>
                                        <p:cTn id="66" dur="1" fill="hold">
                                          <p:stCondLst>
                                            <p:cond delay="0"/>
                                          </p:stCondLst>
                                        </p:cTn>
                                        <p:tgtEl>
                                          <p:spTgt spid="29"/>
                                        </p:tgtEl>
                                        <p:attrNameLst>
                                          <p:attrName>style.visibility</p:attrName>
                                        </p:attrNameLst>
                                      </p:cBhvr>
                                      <p:to>
                                        <p:strVal val="visible"/>
                                      </p:to>
                                    </p:set>
                                  </p:childTnLst>
                                </p:cTn>
                              </p:par>
                              <p:par>
                                <p:cTn id="67" presetID="1" presetClass="exit" presetSubtype="0" fill="hold" grpId="1" nodeType="withEffect">
                                  <p:stCondLst>
                                    <p:cond delay="15000"/>
                                  </p:stCondLst>
                                  <p:childTnLst>
                                    <p:set>
                                      <p:cBhvr>
                                        <p:cTn id="68" dur="1" fill="hold">
                                          <p:stCondLst>
                                            <p:cond delay="0"/>
                                          </p:stCondLst>
                                        </p:cTn>
                                        <p:tgtEl>
                                          <p:spTgt spid="29"/>
                                        </p:tgtEl>
                                        <p:attrNameLst>
                                          <p:attrName>style.visibility</p:attrName>
                                        </p:attrNameLst>
                                      </p:cBhvr>
                                      <p:to>
                                        <p:strVal val="hidden"/>
                                      </p:to>
                                    </p:set>
                                  </p:childTnLst>
                                </p:cTn>
                              </p:par>
                              <p:par>
                                <p:cTn id="69" presetID="1" presetClass="entr" presetSubtype="0" fill="hold" grpId="0" nodeType="withEffect">
                                  <p:stCondLst>
                                    <p:cond delay="15000"/>
                                  </p:stCondLst>
                                  <p:childTnLst>
                                    <p:set>
                                      <p:cBhvr>
                                        <p:cTn id="70" dur="1" fill="hold">
                                          <p:stCondLst>
                                            <p:cond delay="0"/>
                                          </p:stCondLst>
                                        </p:cTn>
                                        <p:tgtEl>
                                          <p:spTgt spid="30"/>
                                        </p:tgtEl>
                                        <p:attrNameLst>
                                          <p:attrName>style.visibility</p:attrName>
                                        </p:attrNameLst>
                                      </p:cBhvr>
                                      <p:to>
                                        <p:strVal val="visible"/>
                                      </p:to>
                                    </p:set>
                                  </p:childTnLst>
                                </p:cTn>
                              </p:par>
                              <p:par>
                                <p:cTn id="71" presetID="1" presetClass="exit" presetSubtype="0" fill="hold" grpId="1" nodeType="withEffect">
                                  <p:stCondLst>
                                    <p:cond delay="16000"/>
                                  </p:stCondLst>
                                  <p:childTnLst>
                                    <p:set>
                                      <p:cBhvr>
                                        <p:cTn id="72" dur="1" fill="hold">
                                          <p:stCondLst>
                                            <p:cond delay="0"/>
                                          </p:stCondLst>
                                        </p:cTn>
                                        <p:tgtEl>
                                          <p:spTgt spid="30"/>
                                        </p:tgtEl>
                                        <p:attrNameLst>
                                          <p:attrName>style.visibility</p:attrName>
                                        </p:attrNameLst>
                                      </p:cBhvr>
                                      <p:to>
                                        <p:strVal val="hidden"/>
                                      </p:to>
                                    </p:set>
                                  </p:childTnLst>
                                </p:cTn>
                              </p:par>
                              <p:par>
                                <p:cTn id="73" presetID="1" presetClass="entr" presetSubtype="0" fill="hold" grpId="0" nodeType="withEffect">
                                  <p:stCondLst>
                                    <p:cond delay="16000"/>
                                  </p:stCondLst>
                                  <p:childTnLst>
                                    <p:set>
                                      <p:cBhvr>
                                        <p:cTn id="74" dur="1" fill="hold">
                                          <p:stCondLst>
                                            <p:cond delay="0"/>
                                          </p:stCondLst>
                                        </p:cTn>
                                        <p:tgtEl>
                                          <p:spTgt spid="31"/>
                                        </p:tgtEl>
                                        <p:attrNameLst>
                                          <p:attrName>style.visibility</p:attrName>
                                        </p:attrNameLst>
                                      </p:cBhvr>
                                      <p:to>
                                        <p:strVal val="visible"/>
                                      </p:to>
                                    </p:set>
                                  </p:childTnLst>
                                </p:cTn>
                              </p:par>
                              <p:par>
                                <p:cTn id="75" presetID="1" presetClass="exit" presetSubtype="0" fill="hold" grpId="1" nodeType="withEffect">
                                  <p:stCondLst>
                                    <p:cond delay="17000"/>
                                  </p:stCondLst>
                                  <p:childTnLst>
                                    <p:set>
                                      <p:cBhvr>
                                        <p:cTn id="76" dur="1" fill="hold">
                                          <p:stCondLst>
                                            <p:cond delay="0"/>
                                          </p:stCondLst>
                                        </p:cTn>
                                        <p:tgtEl>
                                          <p:spTgt spid="31"/>
                                        </p:tgtEl>
                                        <p:attrNameLst>
                                          <p:attrName>style.visibility</p:attrName>
                                        </p:attrNameLst>
                                      </p:cBhvr>
                                      <p:to>
                                        <p:strVal val="hidden"/>
                                      </p:to>
                                    </p:set>
                                  </p:childTnLst>
                                </p:cTn>
                              </p:par>
                              <p:par>
                                <p:cTn id="77" presetID="1" presetClass="entr" presetSubtype="0" fill="hold" grpId="0" nodeType="withEffect">
                                  <p:stCondLst>
                                    <p:cond delay="17000"/>
                                  </p:stCondLst>
                                  <p:childTnLst>
                                    <p:set>
                                      <p:cBhvr>
                                        <p:cTn id="78" dur="1" fill="hold">
                                          <p:stCondLst>
                                            <p:cond delay="0"/>
                                          </p:stCondLst>
                                        </p:cTn>
                                        <p:tgtEl>
                                          <p:spTgt spid="32"/>
                                        </p:tgtEl>
                                        <p:attrNameLst>
                                          <p:attrName>style.visibility</p:attrName>
                                        </p:attrNameLst>
                                      </p:cBhvr>
                                      <p:to>
                                        <p:strVal val="visible"/>
                                      </p:to>
                                    </p:set>
                                  </p:childTnLst>
                                </p:cTn>
                              </p:par>
                              <p:par>
                                <p:cTn id="79" presetID="1" presetClass="exit" presetSubtype="0" fill="hold" grpId="1" nodeType="withEffect">
                                  <p:stCondLst>
                                    <p:cond delay="18000"/>
                                  </p:stCondLst>
                                  <p:childTnLst>
                                    <p:set>
                                      <p:cBhvr>
                                        <p:cTn id="80" dur="1" fill="hold">
                                          <p:stCondLst>
                                            <p:cond delay="0"/>
                                          </p:stCondLst>
                                        </p:cTn>
                                        <p:tgtEl>
                                          <p:spTgt spid="32"/>
                                        </p:tgtEl>
                                        <p:attrNameLst>
                                          <p:attrName>style.visibility</p:attrName>
                                        </p:attrNameLst>
                                      </p:cBhvr>
                                      <p:to>
                                        <p:strVal val="hidden"/>
                                      </p:to>
                                    </p:set>
                                  </p:childTnLst>
                                </p:cTn>
                              </p:par>
                              <p:par>
                                <p:cTn id="81" presetID="1" presetClass="entr" presetSubtype="0" fill="hold" grpId="0" nodeType="withEffect">
                                  <p:stCondLst>
                                    <p:cond delay="18000"/>
                                  </p:stCondLst>
                                  <p:childTnLst>
                                    <p:set>
                                      <p:cBhvr>
                                        <p:cTn id="82" dur="1" fill="hold">
                                          <p:stCondLst>
                                            <p:cond delay="0"/>
                                          </p:stCondLst>
                                        </p:cTn>
                                        <p:tgtEl>
                                          <p:spTgt spid="33"/>
                                        </p:tgtEl>
                                        <p:attrNameLst>
                                          <p:attrName>style.visibility</p:attrName>
                                        </p:attrNameLst>
                                      </p:cBhvr>
                                      <p:to>
                                        <p:strVal val="visible"/>
                                      </p:to>
                                    </p:set>
                                  </p:childTnLst>
                                </p:cTn>
                              </p:par>
                              <p:par>
                                <p:cTn id="83" presetID="1" presetClass="exit" presetSubtype="0" fill="hold" grpId="1" nodeType="withEffect">
                                  <p:stCondLst>
                                    <p:cond delay="19000"/>
                                  </p:stCondLst>
                                  <p:childTnLst>
                                    <p:set>
                                      <p:cBhvr>
                                        <p:cTn id="84" dur="1" fill="hold">
                                          <p:stCondLst>
                                            <p:cond delay="0"/>
                                          </p:stCondLst>
                                        </p:cTn>
                                        <p:tgtEl>
                                          <p:spTgt spid="33"/>
                                        </p:tgtEl>
                                        <p:attrNameLst>
                                          <p:attrName>style.visibility</p:attrName>
                                        </p:attrNameLst>
                                      </p:cBhvr>
                                      <p:to>
                                        <p:strVal val="hidden"/>
                                      </p:to>
                                    </p:set>
                                  </p:childTnLst>
                                </p:cTn>
                              </p:par>
                              <p:par>
                                <p:cTn id="85" presetID="1" presetClass="entr" presetSubtype="0" fill="hold" grpId="0" nodeType="withEffect">
                                  <p:stCondLst>
                                    <p:cond delay="19000"/>
                                  </p:stCondLst>
                                  <p:childTnLst>
                                    <p:set>
                                      <p:cBhvr>
                                        <p:cTn id="86" dur="1" fill="hold">
                                          <p:stCondLst>
                                            <p:cond delay="0"/>
                                          </p:stCondLst>
                                        </p:cTn>
                                        <p:tgtEl>
                                          <p:spTgt spid="34"/>
                                        </p:tgtEl>
                                        <p:attrNameLst>
                                          <p:attrName>style.visibility</p:attrName>
                                        </p:attrNameLst>
                                      </p:cBhvr>
                                      <p:to>
                                        <p:strVal val="visible"/>
                                      </p:to>
                                    </p:set>
                                  </p:childTnLst>
                                </p:cTn>
                              </p:par>
                              <p:par>
                                <p:cTn id="87" presetID="1" presetClass="exit" presetSubtype="0" fill="hold" grpId="1" nodeType="withEffect">
                                  <p:stCondLst>
                                    <p:cond delay="20000"/>
                                  </p:stCondLst>
                                  <p:childTnLst>
                                    <p:set>
                                      <p:cBhvr>
                                        <p:cTn id="88" dur="1" fill="hold">
                                          <p:stCondLst>
                                            <p:cond delay="0"/>
                                          </p:stCondLst>
                                        </p:cTn>
                                        <p:tgtEl>
                                          <p:spTgt spid="34"/>
                                        </p:tgtEl>
                                        <p:attrNameLst>
                                          <p:attrName>style.visibility</p:attrName>
                                        </p:attrNameLst>
                                      </p:cBhvr>
                                      <p:to>
                                        <p:strVal val="hidden"/>
                                      </p:to>
                                    </p:set>
                                  </p:childTnLst>
                                </p:cTn>
                              </p:par>
                              <p:par>
                                <p:cTn id="89" presetID="1" presetClass="entr" presetSubtype="0" fill="hold" grpId="0" nodeType="withEffect">
                                  <p:stCondLst>
                                    <p:cond delay="20000"/>
                                  </p:stCondLst>
                                  <p:childTnLst>
                                    <p:set>
                                      <p:cBhvr>
                                        <p:cTn id="90" dur="1" fill="hold">
                                          <p:stCondLst>
                                            <p:cond delay="0"/>
                                          </p:stCondLst>
                                        </p:cTn>
                                        <p:tgtEl>
                                          <p:spTgt spid="35"/>
                                        </p:tgtEl>
                                        <p:attrNameLst>
                                          <p:attrName>style.visibility</p:attrName>
                                        </p:attrNameLst>
                                      </p:cBhvr>
                                      <p:to>
                                        <p:strVal val="visible"/>
                                      </p:to>
                                    </p:set>
                                  </p:childTnLst>
                                </p:cTn>
                              </p:par>
                              <p:par>
                                <p:cTn id="91" presetID="1" presetClass="exit" presetSubtype="0" fill="hold" grpId="1" nodeType="withEffect">
                                  <p:stCondLst>
                                    <p:cond delay="21000"/>
                                  </p:stCondLst>
                                  <p:childTnLst>
                                    <p:set>
                                      <p:cBhvr>
                                        <p:cTn id="92" dur="1" fill="hold">
                                          <p:stCondLst>
                                            <p:cond delay="0"/>
                                          </p:stCondLst>
                                        </p:cTn>
                                        <p:tgtEl>
                                          <p:spTgt spid="35"/>
                                        </p:tgtEl>
                                        <p:attrNameLst>
                                          <p:attrName>style.visibility</p:attrName>
                                        </p:attrNameLst>
                                      </p:cBhvr>
                                      <p:to>
                                        <p:strVal val="hidden"/>
                                      </p:to>
                                    </p:set>
                                  </p:childTnLst>
                                </p:cTn>
                              </p:par>
                              <p:par>
                                <p:cTn id="93" presetID="1" presetClass="entr" presetSubtype="0" fill="hold" grpId="0" nodeType="withEffect">
                                  <p:stCondLst>
                                    <p:cond delay="21000"/>
                                  </p:stCondLst>
                                  <p:childTnLst>
                                    <p:set>
                                      <p:cBhvr>
                                        <p:cTn id="94" dur="1" fill="hold">
                                          <p:stCondLst>
                                            <p:cond delay="0"/>
                                          </p:stCondLst>
                                        </p:cTn>
                                        <p:tgtEl>
                                          <p:spTgt spid="36"/>
                                        </p:tgtEl>
                                        <p:attrNameLst>
                                          <p:attrName>style.visibility</p:attrName>
                                        </p:attrNameLst>
                                      </p:cBhvr>
                                      <p:to>
                                        <p:strVal val="visible"/>
                                      </p:to>
                                    </p:set>
                                  </p:childTnLst>
                                </p:cTn>
                              </p:par>
                              <p:par>
                                <p:cTn id="95" presetID="1" presetClass="exit" presetSubtype="0" fill="hold" grpId="1" nodeType="withEffect">
                                  <p:stCondLst>
                                    <p:cond delay="22000"/>
                                  </p:stCondLst>
                                  <p:childTnLst>
                                    <p:set>
                                      <p:cBhvr>
                                        <p:cTn id="96" dur="1" fill="hold">
                                          <p:stCondLst>
                                            <p:cond delay="0"/>
                                          </p:stCondLst>
                                        </p:cTn>
                                        <p:tgtEl>
                                          <p:spTgt spid="36"/>
                                        </p:tgtEl>
                                        <p:attrNameLst>
                                          <p:attrName>style.visibility</p:attrName>
                                        </p:attrNameLst>
                                      </p:cBhvr>
                                      <p:to>
                                        <p:strVal val="hidden"/>
                                      </p:to>
                                    </p:set>
                                  </p:childTnLst>
                                </p:cTn>
                              </p:par>
                              <p:par>
                                <p:cTn id="97" presetID="1" presetClass="entr" presetSubtype="0" fill="hold" grpId="0" nodeType="withEffect">
                                  <p:stCondLst>
                                    <p:cond delay="22000"/>
                                  </p:stCondLst>
                                  <p:childTnLst>
                                    <p:set>
                                      <p:cBhvr>
                                        <p:cTn id="98" dur="1" fill="hold">
                                          <p:stCondLst>
                                            <p:cond delay="0"/>
                                          </p:stCondLst>
                                        </p:cTn>
                                        <p:tgtEl>
                                          <p:spTgt spid="37"/>
                                        </p:tgtEl>
                                        <p:attrNameLst>
                                          <p:attrName>style.visibility</p:attrName>
                                        </p:attrNameLst>
                                      </p:cBhvr>
                                      <p:to>
                                        <p:strVal val="visible"/>
                                      </p:to>
                                    </p:set>
                                  </p:childTnLst>
                                </p:cTn>
                              </p:par>
                              <p:par>
                                <p:cTn id="99" presetID="1" presetClass="exit" presetSubtype="0" fill="hold" grpId="1" nodeType="withEffect">
                                  <p:stCondLst>
                                    <p:cond delay="23000"/>
                                  </p:stCondLst>
                                  <p:childTnLst>
                                    <p:set>
                                      <p:cBhvr>
                                        <p:cTn id="100" dur="1" fill="hold">
                                          <p:stCondLst>
                                            <p:cond delay="0"/>
                                          </p:stCondLst>
                                        </p:cTn>
                                        <p:tgtEl>
                                          <p:spTgt spid="37"/>
                                        </p:tgtEl>
                                        <p:attrNameLst>
                                          <p:attrName>style.visibility</p:attrName>
                                        </p:attrNameLst>
                                      </p:cBhvr>
                                      <p:to>
                                        <p:strVal val="hidden"/>
                                      </p:to>
                                    </p:set>
                                  </p:childTnLst>
                                </p:cTn>
                              </p:par>
                              <p:par>
                                <p:cTn id="101" presetID="1" presetClass="entr" presetSubtype="0" fill="hold" grpId="0" nodeType="withEffect">
                                  <p:stCondLst>
                                    <p:cond delay="23000"/>
                                  </p:stCondLst>
                                  <p:childTnLst>
                                    <p:set>
                                      <p:cBhvr>
                                        <p:cTn id="102" dur="1" fill="hold">
                                          <p:stCondLst>
                                            <p:cond delay="0"/>
                                          </p:stCondLst>
                                        </p:cTn>
                                        <p:tgtEl>
                                          <p:spTgt spid="38"/>
                                        </p:tgtEl>
                                        <p:attrNameLst>
                                          <p:attrName>style.visibility</p:attrName>
                                        </p:attrNameLst>
                                      </p:cBhvr>
                                      <p:to>
                                        <p:strVal val="visible"/>
                                      </p:to>
                                    </p:set>
                                  </p:childTnLst>
                                </p:cTn>
                              </p:par>
                              <p:par>
                                <p:cTn id="103" presetID="1" presetClass="exit" presetSubtype="0" fill="hold" grpId="1" nodeType="withEffect">
                                  <p:stCondLst>
                                    <p:cond delay="24000"/>
                                  </p:stCondLst>
                                  <p:childTnLst>
                                    <p:set>
                                      <p:cBhvr>
                                        <p:cTn id="104" dur="1" fill="hold">
                                          <p:stCondLst>
                                            <p:cond delay="0"/>
                                          </p:stCondLst>
                                        </p:cTn>
                                        <p:tgtEl>
                                          <p:spTgt spid="38"/>
                                        </p:tgtEl>
                                        <p:attrNameLst>
                                          <p:attrName>style.visibility</p:attrName>
                                        </p:attrNameLst>
                                      </p:cBhvr>
                                      <p:to>
                                        <p:strVal val="hidden"/>
                                      </p:to>
                                    </p:set>
                                  </p:childTnLst>
                                </p:cTn>
                              </p:par>
                              <p:par>
                                <p:cTn id="105" presetID="1" presetClass="entr" presetSubtype="0" fill="hold" grpId="0" nodeType="withEffect">
                                  <p:stCondLst>
                                    <p:cond delay="24000"/>
                                  </p:stCondLst>
                                  <p:childTnLst>
                                    <p:set>
                                      <p:cBhvr>
                                        <p:cTn id="106" dur="1" fill="hold">
                                          <p:stCondLst>
                                            <p:cond delay="0"/>
                                          </p:stCondLst>
                                        </p:cTn>
                                        <p:tgtEl>
                                          <p:spTgt spid="39"/>
                                        </p:tgtEl>
                                        <p:attrNameLst>
                                          <p:attrName>style.visibility</p:attrName>
                                        </p:attrNameLst>
                                      </p:cBhvr>
                                      <p:to>
                                        <p:strVal val="visible"/>
                                      </p:to>
                                    </p:set>
                                  </p:childTnLst>
                                </p:cTn>
                              </p:par>
                              <p:par>
                                <p:cTn id="107" presetID="1" presetClass="exit" presetSubtype="0" fill="hold" grpId="1" nodeType="withEffect">
                                  <p:stCondLst>
                                    <p:cond delay="25000"/>
                                  </p:stCondLst>
                                  <p:childTnLst>
                                    <p:set>
                                      <p:cBhvr>
                                        <p:cTn id="108" dur="1" fill="hold">
                                          <p:stCondLst>
                                            <p:cond delay="0"/>
                                          </p:stCondLst>
                                        </p:cTn>
                                        <p:tgtEl>
                                          <p:spTgt spid="39"/>
                                        </p:tgtEl>
                                        <p:attrNameLst>
                                          <p:attrName>style.visibility</p:attrName>
                                        </p:attrNameLst>
                                      </p:cBhvr>
                                      <p:to>
                                        <p:strVal val="hidden"/>
                                      </p:to>
                                    </p:set>
                                  </p:childTnLst>
                                </p:cTn>
                              </p:par>
                              <p:par>
                                <p:cTn id="109" presetID="1" presetClass="entr" presetSubtype="0" fill="hold" grpId="0" nodeType="withEffect">
                                  <p:stCondLst>
                                    <p:cond delay="25000"/>
                                  </p:stCondLst>
                                  <p:childTnLst>
                                    <p:set>
                                      <p:cBhvr>
                                        <p:cTn id="110" dur="1" fill="hold">
                                          <p:stCondLst>
                                            <p:cond delay="0"/>
                                          </p:stCondLst>
                                        </p:cTn>
                                        <p:tgtEl>
                                          <p:spTgt spid="40"/>
                                        </p:tgtEl>
                                        <p:attrNameLst>
                                          <p:attrName>style.visibility</p:attrName>
                                        </p:attrNameLst>
                                      </p:cBhvr>
                                      <p:to>
                                        <p:strVal val="visible"/>
                                      </p:to>
                                    </p:set>
                                  </p:childTnLst>
                                </p:cTn>
                              </p:par>
                              <p:par>
                                <p:cTn id="111" presetID="1" presetClass="exit" presetSubtype="0" fill="hold" grpId="1" nodeType="withEffect">
                                  <p:stCondLst>
                                    <p:cond delay="26000"/>
                                  </p:stCondLst>
                                  <p:childTnLst>
                                    <p:set>
                                      <p:cBhvr>
                                        <p:cTn id="112" dur="1" fill="hold">
                                          <p:stCondLst>
                                            <p:cond delay="0"/>
                                          </p:stCondLst>
                                        </p:cTn>
                                        <p:tgtEl>
                                          <p:spTgt spid="40"/>
                                        </p:tgtEl>
                                        <p:attrNameLst>
                                          <p:attrName>style.visibility</p:attrName>
                                        </p:attrNameLst>
                                      </p:cBhvr>
                                      <p:to>
                                        <p:strVal val="hidden"/>
                                      </p:to>
                                    </p:set>
                                  </p:childTnLst>
                                </p:cTn>
                              </p:par>
                              <p:par>
                                <p:cTn id="113" presetID="1" presetClass="entr" presetSubtype="0" fill="hold" grpId="0" nodeType="withEffect">
                                  <p:stCondLst>
                                    <p:cond delay="26000"/>
                                  </p:stCondLst>
                                  <p:childTnLst>
                                    <p:set>
                                      <p:cBhvr>
                                        <p:cTn id="114" dur="1" fill="hold">
                                          <p:stCondLst>
                                            <p:cond delay="0"/>
                                          </p:stCondLst>
                                        </p:cTn>
                                        <p:tgtEl>
                                          <p:spTgt spid="41"/>
                                        </p:tgtEl>
                                        <p:attrNameLst>
                                          <p:attrName>style.visibility</p:attrName>
                                        </p:attrNameLst>
                                      </p:cBhvr>
                                      <p:to>
                                        <p:strVal val="visible"/>
                                      </p:to>
                                    </p:set>
                                  </p:childTnLst>
                                </p:cTn>
                              </p:par>
                              <p:par>
                                <p:cTn id="115" presetID="1" presetClass="exit" presetSubtype="0" fill="hold" grpId="1" nodeType="withEffect">
                                  <p:stCondLst>
                                    <p:cond delay="27000"/>
                                  </p:stCondLst>
                                  <p:childTnLst>
                                    <p:set>
                                      <p:cBhvr>
                                        <p:cTn id="116" dur="1" fill="hold">
                                          <p:stCondLst>
                                            <p:cond delay="0"/>
                                          </p:stCondLst>
                                        </p:cTn>
                                        <p:tgtEl>
                                          <p:spTgt spid="41"/>
                                        </p:tgtEl>
                                        <p:attrNameLst>
                                          <p:attrName>style.visibility</p:attrName>
                                        </p:attrNameLst>
                                      </p:cBhvr>
                                      <p:to>
                                        <p:strVal val="hidden"/>
                                      </p:to>
                                    </p:set>
                                  </p:childTnLst>
                                </p:cTn>
                              </p:par>
                              <p:par>
                                <p:cTn id="117" presetID="1" presetClass="entr" presetSubtype="0" fill="hold" grpId="0" nodeType="withEffect">
                                  <p:stCondLst>
                                    <p:cond delay="27000"/>
                                  </p:stCondLst>
                                  <p:childTnLst>
                                    <p:set>
                                      <p:cBhvr>
                                        <p:cTn id="118" dur="1" fill="hold">
                                          <p:stCondLst>
                                            <p:cond delay="0"/>
                                          </p:stCondLst>
                                        </p:cTn>
                                        <p:tgtEl>
                                          <p:spTgt spid="42"/>
                                        </p:tgtEl>
                                        <p:attrNameLst>
                                          <p:attrName>style.visibility</p:attrName>
                                        </p:attrNameLst>
                                      </p:cBhvr>
                                      <p:to>
                                        <p:strVal val="visible"/>
                                      </p:to>
                                    </p:set>
                                  </p:childTnLst>
                                </p:cTn>
                              </p:par>
                              <p:par>
                                <p:cTn id="119" presetID="1" presetClass="exit" presetSubtype="0" fill="hold" grpId="1" nodeType="withEffect">
                                  <p:stCondLst>
                                    <p:cond delay="28000"/>
                                  </p:stCondLst>
                                  <p:childTnLst>
                                    <p:set>
                                      <p:cBhvr>
                                        <p:cTn id="120" dur="1" fill="hold">
                                          <p:stCondLst>
                                            <p:cond delay="0"/>
                                          </p:stCondLst>
                                        </p:cTn>
                                        <p:tgtEl>
                                          <p:spTgt spid="42"/>
                                        </p:tgtEl>
                                        <p:attrNameLst>
                                          <p:attrName>style.visibility</p:attrName>
                                        </p:attrNameLst>
                                      </p:cBhvr>
                                      <p:to>
                                        <p:strVal val="hidden"/>
                                      </p:to>
                                    </p:set>
                                  </p:childTnLst>
                                </p:cTn>
                              </p:par>
                              <p:par>
                                <p:cTn id="121" presetID="1" presetClass="entr" presetSubtype="0" fill="hold" grpId="0" nodeType="withEffect">
                                  <p:stCondLst>
                                    <p:cond delay="28000"/>
                                  </p:stCondLst>
                                  <p:childTnLst>
                                    <p:set>
                                      <p:cBhvr>
                                        <p:cTn id="122" dur="1" fill="hold">
                                          <p:stCondLst>
                                            <p:cond delay="0"/>
                                          </p:stCondLst>
                                        </p:cTn>
                                        <p:tgtEl>
                                          <p:spTgt spid="43"/>
                                        </p:tgtEl>
                                        <p:attrNameLst>
                                          <p:attrName>style.visibility</p:attrName>
                                        </p:attrNameLst>
                                      </p:cBhvr>
                                      <p:to>
                                        <p:strVal val="visible"/>
                                      </p:to>
                                    </p:set>
                                  </p:childTnLst>
                                </p:cTn>
                              </p:par>
                              <p:par>
                                <p:cTn id="123" presetID="1" presetClass="exit" presetSubtype="0" fill="hold" grpId="1" nodeType="withEffect">
                                  <p:stCondLst>
                                    <p:cond delay="29000"/>
                                  </p:stCondLst>
                                  <p:childTnLst>
                                    <p:set>
                                      <p:cBhvr>
                                        <p:cTn id="124" dur="1" fill="hold">
                                          <p:stCondLst>
                                            <p:cond delay="0"/>
                                          </p:stCondLst>
                                        </p:cTn>
                                        <p:tgtEl>
                                          <p:spTgt spid="43"/>
                                        </p:tgtEl>
                                        <p:attrNameLst>
                                          <p:attrName>style.visibility</p:attrName>
                                        </p:attrNameLst>
                                      </p:cBhvr>
                                      <p:to>
                                        <p:strVal val="hidden"/>
                                      </p:to>
                                    </p:set>
                                  </p:childTnLst>
                                </p:cTn>
                              </p:par>
                              <p:par>
                                <p:cTn id="125" presetID="1" presetClass="entr" presetSubtype="0" fill="hold" grpId="0" nodeType="withEffect">
                                  <p:stCondLst>
                                    <p:cond delay="29000"/>
                                  </p:stCondLst>
                                  <p:childTnLst>
                                    <p:set>
                                      <p:cBhvr>
                                        <p:cTn id="126" dur="1" fill="hold">
                                          <p:stCondLst>
                                            <p:cond delay="0"/>
                                          </p:stCondLst>
                                        </p:cTn>
                                        <p:tgtEl>
                                          <p:spTgt spid="44"/>
                                        </p:tgtEl>
                                        <p:attrNameLst>
                                          <p:attrName>style.visibility</p:attrName>
                                        </p:attrNameLst>
                                      </p:cBhvr>
                                      <p:to>
                                        <p:strVal val="visible"/>
                                      </p:to>
                                    </p:set>
                                  </p:childTnLst>
                                </p:cTn>
                              </p:par>
                              <p:par>
                                <p:cTn id="127" presetID="1" presetClass="exit" presetSubtype="0" fill="hold" grpId="1" nodeType="withEffect">
                                  <p:stCondLst>
                                    <p:cond delay="30000"/>
                                  </p:stCondLst>
                                  <p:childTnLst>
                                    <p:set>
                                      <p:cBhvr>
                                        <p:cTn id="128" dur="1" fill="hold">
                                          <p:stCondLst>
                                            <p:cond delay="0"/>
                                          </p:stCondLst>
                                        </p:cTn>
                                        <p:tgtEl>
                                          <p:spTgt spid="44"/>
                                        </p:tgtEl>
                                        <p:attrNameLst>
                                          <p:attrName>style.visibility</p:attrName>
                                        </p:attrNameLst>
                                      </p:cBhvr>
                                      <p:to>
                                        <p:strVal val="hidden"/>
                                      </p:to>
                                    </p:set>
                                  </p:childTnLst>
                                </p:cTn>
                              </p:par>
                              <p:par>
                                <p:cTn id="129" presetID="1" presetClass="entr" presetSubtype="0" fill="hold" grpId="0" nodeType="withEffect">
                                  <p:stCondLst>
                                    <p:cond delay="30000"/>
                                  </p:stCondLst>
                                  <p:childTnLst>
                                    <p:set>
                                      <p:cBhvr>
                                        <p:cTn id="130" dur="1" fill="hold">
                                          <p:stCondLst>
                                            <p:cond delay="0"/>
                                          </p:stCondLst>
                                        </p:cTn>
                                        <p:tgtEl>
                                          <p:spTgt spid="45"/>
                                        </p:tgtEl>
                                        <p:attrNameLst>
                                          <p:attrName>style.visibility</p:attrName>
                                        </p:attrNameLst>
                                      </p:cBhvr>
                                      <p:to>
                                        <p:strVal val="visible"/>
                                      </p:to>
                                    </p:set>
                                  </p:childTnLst>
                                </p:cTn>
                              </p:par>
                              <p:par>
                                <p:cTn id="131" presetID="1" presetClass="exit" presetSubtype="0" fill="hold" grpId="1" nodeType="withEffect">
                                  <p:stCondLst>
                                    <p:cond delay="31000"/>
                                  </p:stCondLst>
                                  <p:childTnLst>
                                    <p:set>
                                      <p:cBhvr>
                                        <p:cTn id="132" dur="1" fill="hold">
                                          <p:stCondLst>
                                            <p:cond delay="0"/>
                                          </p:stCondLst>
                                        </p:cTn>
                                        <p:tgtEl>
                                          <p:spTgt spid="45"/>
                                        </p:tgtEl>
                                        <p:attrNameLst>
                                          <p:attrName>style.visibility</p:attrName>
                                        </p:attrNameLst>
                                      </p:cBhvr>
                                      <p:to>
                                        <p:strVal val="hidden"/>
                                      </p:to>
                                    </p:set>
                                  </p:childTnLst>
                                </p:cTn>
                              </p:par>
                              <p:par>
                                <p:cTn id="133" presetID="1" presetClass="entr" presetSubtype="0" fill="hold" grpId="0" nodeType="withEffect">
                                  <p:stCondLst>
                                    <p:cond delay="31000"/>
                                  </p:stCondLst>
                                  <p:childTnLst>
                                    <p:set>
                                      <p:cBhvr>
                                        <p:cTn id="134" dur="1" fill="hold">
                                          <p:stCondLst>
                                            <p:cond delay="0"/>
                                          </p:stCondLst>
                                        </p:cTn>
                                        <p:tgtEl>
                                          <p:spTgt spid="46"/>
                                        </p:tgtEl>
                                        <p:attrNameLst>
                                          <p:attrName>style.visibility</p:attrName>
                                        </p:attrNameLst>
                                      </p:cBhvr>
                                      <p:to>
                                        <p:strVal val="visible"/>
                                      </p:to>
                                    </p:set>
                                  </p:childTnLst>
                                </p:cTn>
                              </p:par>
                              <p:par>
                                <p:cTn id="135" presetID="1" presetClass="exit" presetSubtype="0" fill="hold" grpId="1" nodeType="withEffect">
                                  <p:stCondLst>
                                    <p:cond delay="32000"/>
                                  </p:stCondLst>
                                  <p:childTnLst>
                                    <p:set>
                                      <p:cBhvr>
                                        <p:cTn id="136" dur="1" fill="hold">
                                          <p:stCondLst>
                                            <p:cond delay="0"/>
                                          </p:stCondLst>
                                        </p:cTn>
                                        <p:tgtEl>
                                          <p:spTgt spid="46"/>
                                        </p:tgtEl>
                                        <p:attrNameLst>
                                          <p:attrName>style.visibility</p:attrName>
                                        </p:attrNameLst>
                                      </p:cBhvr>
                                      <p:to>
                                        <p:strVal val="hidden"/>
                                      </p:to>
                                    </p:set>
                                  </p:childTnLst>
                                </p:cTn>
                              </p:par>
                              <p:par>
                                <p:cTn id="137" presetID="1" presetClass="entr" presetSubtype="0" fill="hold" grpId="0" nodeType="withEffect">
                                  <p:stCondLst>
                                    <p:cond delay="32000"/>
                                  </p:stCondLst>
                                  <p:childTnLst>
                                    <p:set>
                                      <p:cBhvr>
                                        <p:cTn id="138" dur="1" fill="hold">
                                          <p:stCondLst>
                                            <p:cond delay="0"/>
                                          </p:stCondLst>
                                        </p:cTn>
                                        <p:tgtEl>
                                          <p:spTgt spid="47"/>
                                        </p:tgtEl>
                                        <p:attrNameLst>
                                          <p:attrName>style.visibility</p:attrName>
                                        </p:attrNameLst>
                                      </p:cBhvr>
                                      <p:to>
                                        <p:strVal val="visible"/>
                                      </p:to>
                                    </p:set>
                                  </p:childTnLst>
                                </p:cTn>
                              </p:par>
                              <p:par>
                                <p:cTn id="139" presetID="1" presetClass="exit" presetSubtype="0" fill="hold" grpId="1" nodeType="withEffect">
                                  <p:stCondLst>
                                    <p:cond delay="33000"/>
                                  </p:stCondLst>
                                  <p:childTnLst>
                                    <p:set>
                                      <p:cBhvr>
                                        <p:cTn id="140" dur="1" fill="hold">
                                          <p:stCondLst>
                                            <p:cond delay="0"/>
                                          </p:stCondLst>
                                        </p:cTn>
                                        <p:tgtEl>
                                          <p:spTgt spid="47"/>
                                        </p:tgtEl>
                                        <p:attrNameLst>
                                          <p:attrName>style.visibility</p:attrName>
                                        </p:attrNameLst>
                                      </p:cBhvr>
                                      <p:to>
                                        <p:strVal val="hidden"/>
                                      </p:to>
                                    </p:set>
                                  </p:childTnLst>
                                </p:cTn>
                              </p:par>
                              <p:par>
                                <p:cTn id="141" presetID="1" presetClass="entr" presetSubtype="0" fill="hold" grpId="0" nodeType="withEffect">
                                  <p:stCondLst>
                                    <p:cond delay="33000"/>
                                  </p:stCondLst>
                                  <p:childTnLst>
                                    <p:set>
                                      <p:cBhvr>
                                        <p:cTn id="142" dur="1" fill="hold">
                                          <p:stCondLst>
                                            <p:cond delay="0"/>
                                          </p:stCondLst>
                                        </p:cTn>
                                        <p:tgtEl>
                                          <p:spTgt spid="48"/>
                                        </p:tgtEl>
                                        <p:attrNameLst>
                                          <p:attrName>style.visibility</p:attrName>
                                        </p:attrNameLst>
                                      </p:cBhvr>
                                      <p:to>
                                        <p:strVal val="visible"/>
                                      </p:to>
                                    </p:set>
                                  </p:childTnLst>
                                </p:cTn>
                              </p:par>
                              <p:par>
                                <p:cTn id="143" presetID="1" presetClass="exit" presetSubtype="0" fill="hold" grpId="1" nodeType="withEffect">
                                  <p:stCondLst>
                                    <p:cond delay="34000"/>
                                  </p:stCondLst>
                                  <p:childTnLst>
                                    <p:set>
                                      <p:cBhvr>
                                        <p:cTn id="144" dur="1" fill="hold">
                                          <p:stCondLst>
                                            <p:cond delay="0"/>
                                          </p:stCondLst>
                                        </p:cTn>
                                        <p:tgtEl>
                                          <p:spTgt spid="48"/>
                                        </p:tgtEl>
                                        <p:attrNameLst>
                                          <p:attrName>style.visibility</p:attrName>
                                        </p:attrNameLst>
                                      </p:cBhvr>
                                      <p:to>
                                        <p:strVal val="hidden"/>
                                      </p:to>
                                    </p:set>
                                  </p:childTnLst>
                                </p:cTn>
                              </p:par>
                              <p:par>
                                <p:cTn id="145" presetID="1" presetClass="entr" presetSubtype="0" fill="hold" grpId="0" nodeType="withEffect">
                                  <p:stCondLst>
                                    <p:cond delay="34000"/>
                                  </p:stCondLst>
                                  <p:childTnLst>
                                    <p:set>
                                      <p:cBhvr>
                                        <p:cTn id="146" dur="1" fill="hold">
                                          <p:stCondLst>
                                            <p:cond delay="0"/>
                                          </p:stCondLst>
                                        </p:cTn>
                                        <p:tgtEl>
                                          <p:spTgt spid="49"/>
                                        </p:tgtEl>
                                        <p:attrNameLst>
                                          <p:attrName>style.visibility</p:attrName>
                                        </p:attrNameLst>
                                      </p:cBhvr>
                                      <p:to>
                                        <p:strVal val="visible"/>
                                      </p:to>
                                    </p:set>
                                  </p:childTnLst>
                                </p:cTn>
                              </p:par>
                              <p:par>
                                <p:cTn id="147" presetID="1" presetClass="exit" presetSubtype="0" fill="hold" grpId="1" nodeType="withEffect">
                                  <p:stCondLst>
                                    <p:cond delay="35000"/>
                                  </p:stCondLst>
                                  <p:childTnLst>
                                    <p:set>
                                      <p:cBhvr>
                                        <p:cTn id="148" dur="1" fill="hold">
                                          <p:stCondLst>
                                            <p:cond delay="0"/>
                                          </p:stCondLst>
                                        </p:cTn>
                                        <p:tgtEl>
                                          <p:spTgt spid="49"/>
                                        </p:tgtEl>
                                        <p:attrNameLst>
                                          <p:attrName>style.visibility</p:attrName>
                                        </p:attrNameLst>
                                      </p:cBhvr>
                                      <p:to>
                                        <p:strVal val="hidden"/>
                                      </p:to>
                                    </p:set>
                                  </p:childTnLst>
                                </p:cTn>
                              </p:par>
                              <p:par>
                                <p:cTn id="149" presetID="1" presetClass="entr" presetSubtype="0" fill="hold" grpId="0" nodeType="withEffect">
                                  <p:stCondLst>
                                    <p:cond delay="35000"/>
                                  </p:stCondLst>
                                  <p:childTnLst>
                                    <p:set>
                                      <p:cBhvr>
                                        <p:cTn id="150" dur="1" fill="hold">
                                          <p:stCondLst>
                                            <p:cond delay="0"/>
                                          </p:stCondLst>
                                        </p:cTn>
                                        <p:tgtEl>
                                          <p:spTgt spid="50"/>
                                        </p:tgtEl>
                                        <p:attrNameLst>
                                          <p:attrName>style.visibility</p:attrName>
                                        </p:attrNameLst>
                                      </p:cBhvr>
                                      <p:to>
                                        <p:strVal val="visible"/>
                                      </p:to>
                                    </p:set>
                                  </p:childTnLst>
                                </p:cTn>
                              </p:par>
                              <p:par>
                                <p:cTn id="151" presetID="1" presetClass="exit" presetSubtype="0" fill="hold" grpId="1" nodeType="withEffect">
                                  <p:stCondLst>
                                    <p:cond delay="36000"/>
                                  </p:stCondLst>
                                  <p:childTnLst>
                                    <p:set>
                                      <p:cBhvr>
                                        <p:cTn id="152" dur="1" fill="hold">
                                          <p:stCondLst>
                                            <p:cond delay="0"/>
                                          </p:stCondLst>
                                        </p:cTn>
                                        <p:tgtEl>
                                          <p:spTgt spid="50"/>
                                        </p:tgtEl>
                                        <p:attrNameLst>
                                          <p:attrName>style.visibility</p:attrName>
                                        </p:attrNameLst>
                                      </p:cBhvr>
                                      <p:to>
                                        <p:strVal val="hidden"/>
                                      </p:to>
                                    </p:set>
                                  </p:childTnLst>
                                </p:cTn>
                              </p:par>
                              <p:par>
                                <p:cTn id="153" presetID="1" presetClass="entr" presetSubtype="0" fill="hold" grpId="0" nodeType="withEffect">
                                  <p:stCondLst>
                                    <p:cond delay="36000"/>
                                  </p:stCondLst>
                                  <p:childTnLst>
                                    <p:set>
                                      <p:cBhvr>
                                        <p:cTn id="154" dur="1" fill="hold">
                                          <p:stCondLst>
                                            <p:cond delay="0"/>
                                          </p:stCondLst>
                                        </p:cTn>
                                        <p:tgtEl>
                                          <p:spTgt spid="51"/>
                                        </p:tgtEl>
                                        <p:attrNameLst>
                                          <p:attrName>style.visibility</p:attrName>
                                        </p:attrNameLst>
                                      </p:cBhvr>
                                      <p:to>
                                        <p:strVal val="visible"/>
                                      </p:to>
                                    </p:set>
                                  </p:childTnLst>
                                </p:cTn>
                              </p:par>
                              <p:par>
                                <p:cTn id="155" presetID="1" presetClass="exit" presetSubtype="0" fill="hold" grpId="1" nodeType="withEffect">
                                  <p:stCondLst>
                                    <p:cond delay="36000"/>
                                  </p:stCondLst>
                                  <p:childTnLst>
                                    <p:set>
                                      <p:cBhvr>
                                        <p:cTn id="156" dur="1" fill="hold">
                                          <p:stCondLst>
                                            <p:cond delay="0"/>
                                          </p:stCondLst>
                                        </p:cTn>
                                        <p:tgtEl>
                                          <p:spTgt spid="51"/>
                                        </p:tgtEl>
                                        <p:attrNameLst>
                                          <p:attrName>style.visibility</p:attrName>
                                        </p:attrNameLst>
                                      </p:cBhvr>
                                      <p:to>
                                        <p:strVal val="hidden"/>
                                      </p:to>
                                    </p:set>
                                  </p:childTnLst>
                                </p:cTn>
                              </p:par>
                              <p:par>
                                <p:cTn id="157" presetID="1" presetClass="entr" presetSubtype="0" fill="hold" grpId="0" nodeType="withEffect">
                                  <p:stCondLst>
                                    <p:cond delay="36000"/>
                                  </p:stCondLst>
                                  <p:childTnLst>
                                    <p:set>
                                      <p:cBhvr>
                                        <p:cTn id="158" dur="1" fill="hold">
                                          <p:stCondLst>
                                            <p:cond delay="0"/>
                                          </p:stCondLst>
                                        </p:cTn>
                                        <p:tgtEl>
                                          <p:spTgt spid="52"/>
                                        </p:tgtEl>
                                        <p:attrNameLst>
                                          <p:attrName>style.visibility</p:attrName>
                                        </p:attrNameLst>
                                      </p:cBhvr>
                                      <p:to>
                                        <p:strVal val="visible"/>
                                      </p:to>
                                    </p:set>
                                  </p:childTnLst>
                                </p:cTn>
                              </p:par>
                              <p:par>
                                <p:cTn id="159" presetID="1" presetClass="exit" presetSubtype="0" fill="hold" grpId="1" nodeType="withEffect">
                                  <p:stCondLst>
                                    <p:cond delay="37000"/>
                                  </p:stCondLst>
                                  <p:childTnLst>
                                    <p:set>
                                      <p:cBhvr>
                                        <p:cTn id="160" dur="1" fill="hold">
                                          <p:stCondLst>
                                            <p:cond delay="0"/>
                                          </p:stCondLst>
                                        </p:cTn>
                                        <p:tgtEl>
                                          <p:spTgt spid="52"/>
                                        </p:tgtEl>
                                        <p:attrNameLst>
                                          <p:attrName>style.visibility</p:attrName>
                                        </p:attrNameLst>
                                      </p:cBhvr>
                                      <p:to>
                                        <p:strVal val="hidden"/>
                                      </p:to>
                                    </p:set>
                                  </p:childTnLst>
                                </p:cTn>
                              </p:par>
                              <p:par>
                                <p:cTn id="161" presetID="1" presetClass="entr" presetSubtype="0" fill="hold" grpId="0" nodeType="withEffect">
                                  <p:stCondLst>
                                    <p:cond delay="37000"/>
                                  </p:stCondLst>
                                  <p:childTnLst>
                                    <p:set>
                                      <p:cBhvr>
                                        <p:cTn id="162" dur="1" fill="hold">
                                          <p:stCondLst>
                                            <p:cond delay="0"/>
                                          </p:stCondLst>
                                        </p:cTn>
                                        <p:tgtEl>
                                          <p:spTgt spid="53"/>
                                        </p:tgtEl>
                                        <p:attrNameLst>
                                          <p:attrName>style.visibility</p:attrName>
                                        </p:attrNameLst>
                                      </p:cBhvr>
                                      <p:to>
                                        <p:strVal val="visible"/>
                                      </p:to>
                                    </p:set>
                                  </p:childTnLst>
                                </p:cTn>
                              </p:par>
                              <p:par>
                                <p:cTn id="163" presetID="1" presetClass="exit" presetSubtype="0" fill="hold" grpId="1" nodeType="withEffect">
                                  <p:stCondLst>
                                    <p:cond delay="38000"/>
                                  </p:stCondLst>
                                  <p:childTnLst>
                                    <p:set>
                                      <p:cBhvr>
                                        <p:cTn id="164" dur="1" fill="hold">
                                          <p:stCondLst>
                                            <p:cond delay="0"/>
                                          </p:stCondLst>
                                        </p:cTn>
                                        <p:tgtEl>
                                          <p:spTgt spid="53"/>
                                        </p:tgtEl>
                                        <p:attrNameLst>
                                          <p:attrName>style.visibility</p:attrName>
                                        </p:attrNameLst>
                                      </p:cBhvr>
                                      <p:to>
                                        <p:strVal val="hidden"/>
                                      </p:to>
                                    </p:set>
                                  </p:childTnLst>
                                </p:cTn>
                              </p:par>
                              <p:par>
                                <p:cTn id="165" presetID="1" presetClass="entr" presetSubtype="0" fill="hold" grpId="0" nodeType="withEffect">
                                  <p:stCondLst>
                                    <p:cond delay="38000"/>
                                  </p:stCondLst>
                                  <p:childTnLst>
                                    <p:set>
                                      <p:cBhvr>
                                        <p:cTn id="166" dur="1" fill="hold">
                                          <p:stCondLst>
                                            <p:cond delay="0"/>
                                          </p:stCondLst>
                                        </p:cTn>
                                        <p:tgtEl>
                                          <p:spTgt spid="54"/>
                                        </p:tgtEl>
                                        <p:attrNameLst>
                                          <p:attrName>style.visibility</p:attrName>
                                        </p:attrNameLst>
                                      </p:cBhvr>
                                      <p:to>
                                        <p:strVal val="visible"/>
                                      </p:to>
                                    </p:set>
                                  </p:childTnLst>
                                </p:cTn>
                              </p:par>
                              <p:par>
                                <p:cTn id="167" presetID="1" presetClass="exit" presetSubtype="0" fill="hold" grpId="1" nodeType="withEffect">
                                  <p:stCondLst>
                                    <p:cond delay="39000"/>
                                  </p:stCondLst>
                                  <p:childTnLst>
                                    <p:set>
                                      <p:cBhvr>
                                        <p:cTn id="168" dur="1" fill="hold">
                                          <p:stCondLst>
                                            <p:cond delay="0"/>
                                          </p:stCondLst>
                                        </p:cTn>
                                        <p:tgtEl>
                                          <p:spTgt spid="54"/>
                                        </p:tgtEl>
                                        <p:attrNameLst>
                                          <p:attrName>style.visibility</p:attrName>
                                        </p:attrNameLst>
                                      </p:cBhvr>
                                      <p:to>
                                        <p:strVal val="hidden"/>
                                      </p:to>
                                    </p:set>
                                  </p:childTnLst>
                                </p:cTn>
                              </p:par>
                              <p:par>
                                <p:cTn id="169" presetID="1" presetClass="entr" presetSubtype="0" fill="hold" grpId="0" nodeType="withEffect">
                                  <p:stCondLst>
                                    <p:cond delay="39000"/>
                                  </p:stCondLst>
                                  <p:childTnLst>
                                    <p:set>
                                      <p:cBhvr>
                                        <p:cTn id="170" dur="1" fill="hold">
                                          <p:stCondLst>
                                            <p:cond delay="0"/>
                                          </p:stCondLst>
                                        </p:cTn>
                                        <p:tgtEl>
                                          <p:spTgt spid="55"/>
                                        </p:tgtEl>
                                        <p:attrNameLst>
                                          <p:attrName>style.visibility</p:attrName>
                                        </p:attrNameLst>
                                      </p:cBhvr>
                                      <p:to>
                                        <p:strVal val="visible"/>
                                      </p:to>
                                    </p:set>
                                  </p:childTnLst>
                                </p:cTn>
                              </p:par>
                              <p:par>
                                <p:cTn id="171" presetID="1" presetClass="exit" presetSubtype="0" fill="hold" grpId="1" nodeType="withEffect">
                                  <p:stCondLst>
                                    <p:cond delay="40000"/>
                                  </p:stCondLst>
                                  <p:childTnLst>
                                    <p:set>
                                      <p:cBhvr>
                                        <p:cTn id="172" dur="1" fill="hold">
                                          <p:stCondLst>
                                            <p:cond delay="0"/>
                                          </p:stCondLst>
                                        </p:cTn>
                                        <p:tgtEl>
                                          <p:spTgt spid="55"/>
                                        </p:tgtEl>
                                        <p:attrNameLst>
                                          <p:attrName>style.visibility</p:attrName>
                                        </p:attrNameLst>
                                      </p:cBhvr>
                                      <p:to>
                                        <p:strVal val="hidden"/>
                                      </p:to>
                                    </p:set>
                                  </p:childTnLst>
                                </p:cTn>
                              </p:par>
                              <p:par>
                                <p:cTn id="173" presetID="1" presetClass="entr" presetSubtype="0" fill="hold" grpId="0" nodeType="withEffect">
                                  <p:stCondLst>
                                    <p:cond delay="40000"/>
                                  </p:stCondLst>
                                  <p:childTnLst>
                                    <p:set>
                                      <p:cBhvr>
                                        <p:cTn id="174" dur="1" fill="hold">
                                          <p:stCondLst>
                                            <p:cond delay="0"/>
                                          </p:stCondLst>
                                        </p:cTn>
                                        <p:tgtEl>
                                          <p:spTgt spid="56"/>
                                        </p:tgtEl>
                                        <p:attrNameLst>
                                          <p:attrName>style.visibility</p:attrName>
                                        </p:attrNameLst>
                                      </p:cBhvr>
                                      <p:to>
                                        <p:strVal val="visible"/>
                                      </p:to>
                                    </p:set>
                                  </p:childTnLst>
                                </p:cTn>
                              </p:par>
                              <p:par>
                                <p:cTn id="175" presetID="1" presetClass="exit" presetSubtype="0" fill="hold" grpId="1" nodeType="withEffect">
                                  <p:stCondLst>
                                    <p:cond delay="41000"/>
                                  </p:stCondLst>
                                  <p:childTnLst>
                                    <p:set>
                                      <p:cBhvr>
                                        <p:cTn id="176" dur="1" fill="hold">
                                          <p:stCondLst>
                                            <p:cond delay="0"/>
                                          </p:stCondLst>
                                        </p:cTn>
                                        <p:tgtEl>
                                          <p:spTgt spid="56"/>
                                        </p:tgtEl>
                                        <p:attrNameLst>
                                          <p:attrName>style.visibility</p:attrName>
                                        </p:attrNameLst>
                                      </p:cBhvr>
                                      <p:to>
                                        <p:strVal val="hidden"/>
                                      </p:to>
                                    </p:set>
                                  </p:childTnLst>
                                </p:cTn>
                              </p:par>
                              <p:par>
                                <p:cTn id="177" presetID="1" presetClass="entr" presetSubtype="0" fill="hold" grpId="0" nodeType="withEffect">
                                  <p:stCondLst>
                                    <p:cond delay="41000"/>
                                  </p:stCondLst>
                                  <p:childTnLst>
                                    <p:set>
                                      <p:cBhvr>
                                        <p:cTn id="178" dur="1" fill="hold">
                                          <p:stCondLst>
                                            <p:cond delay="0"/>
                                          </p:stCondLst>
                                        </p:cTn>
                                        <p:tgtEl>
                                          <p:spTgt spid="57"/>
                                        </p:tgtEl>
                                        <p:attrNameLst>
                                          <p:attrName>style.visibility</p:attrName>
                                        </p:attrNameLst>
                                      </p:cBhvr>
                                      <p:to>
                                        <p:strVal val="visible"/>
                                      </p:to>
                                    </p:set>
                                  </p:childTnLst>
                                </p:cTn>
                              </p:par>
                              <p:par>
                                <p:cTn id="179" presetID="1" presetClass="exit" presetSubtype="0" fill="hold" grpId="1" nodeType="withEffect">
                                  <p:stCondLst>
                                    <p:cond delay="42000"/>
                                  </p:stCondLst>
                                  <p:childTnLst>
                                    <p:set>
                                      <p:cBhvr>
                                        <p:cTn id="180" dur="1" fill="hold">
                                          <p:stCondLst>
                                            <p:cond delay="0"/>
                                          </p:stCondLst>
                                        </p:cTn>
                                        <p:tgtEl>
                                          <p:spTgt spid="57"/>
                                        </p:tgtEl>
                                        <p:attrNameLst>
                                          <p:attrName>style.visibility</p:attrName>
                                        </p:attrNameLst>
                                      </p:cBhvr>
                                      <p:to>
                                        <p:strVal val="hidden"/>
                                      </p:to>
                                    </p:set>
                                  </p:childTnLst>
                                </p:cTn>
                              </p:par>
                              <p:par>
                                <p:cTn id="181" presetID="1" presetClass="entr" presetSubtype="0" fill="hold" grpId="0" nodeType="withEffect">
                                  <p:stCondLst>
                                    <p:cond delay="42000"/>
                                  </p:stCondLst>
                                  <p:childTnLst>
                                    <p:set>
                                      <p:cBhvr>
                                        <p:cTn id="182" dur="1" fill="hold">
                                          <p:stCondLst>
                                            <p:cond delay="0"/>
                                          </p:stCondLst>
                                        </p:cTn>
                                        <p:tgtEl>
                                          <p:spTgt spid="58"/>
                                        </p:tgtEl>
                                        <p:attrNameLst>
                                          <p:attrName>style.visibility</p:attrName>
                                        </p:attrNameLst>
                                      </p:cBhvr>
                                      <p:to>
                                        <p:strVal val="visible"/>
                                      </p:to>
                                    </p:set>
                                  </p:childTnLst>
                                </p:cTn>
                              </p:par>
                              <p:par>
                                <p:cTn id="183" presetID="1" presetClass="exit" presetSubtype="0" fill="hold" grpId="1" nodeType="withEffect">
                                  <p:stCondLst>
                                    <p:cond delay="43000"/>
                                  </p:stCondLst>
                                  <p:childTnLst>
                                    <p:set>
                                      <p:cBhvr>
                                        <p:cTn id="184" dur="1" fill="hold">
                                          <p:stCondLst>
                                            <p:cond delay="0"/>
                                          </p:stCondLst>
                                        </p:cTn>
                                        <p:tgtEl>
                                          <p:spTgt spid="58"/>
                                        </p:tgtEl>
                                        <p:attrNameLst>
                                          <p:attrName>style.visibility</p:attrName>
                                        </p:attrNameLst>
                                      </p:cBhvr>
                                      <p:to>
                                        <p:strVal val="hidden"/>
                                      </p:to>
                                    </p:set>
                                  </p:childTnLst>
                                </p:cTn>
                              </p:par>
                              <p:par>
                                <p:cTn id="185" presetID="1" presetClass="entr" presetSubtype="0" fill="hold" grpId="0" nodeType="withEffect">
                                  <p:stCondLst>
                                    <p:cond delay="43000"/>
                                  </p:stCondLst>
                                  <p:childTnLst>
                                    <p:set>
                                      <p:cBhvr>
                                        <p:cTn id="186" dur="1" fill="hold">
                                          <p:stCondLst>
                                            <p:cond delay="0"/>
                                          </p:stCondLst>
                                        </p:cTn>
                                        <p:tgtEl>
                                          <p:spTgt spid="59"/>
                                        </p:tgtEl>
                                        <p:attrNameLst>
                                          <p:attrName>style.visibility</p:attrName>
                                        </p:attrNameLst>
                                      </p:cBhvr>
                                      <p:to>
                                        <p:strVal val="visible"/>
                                      </p:to>
                                    </p:set>
                                  </p:childTnLst>
                                </p:cTn>
                              </p:par>
                              <p:par>
                                <p:cTn id="187" presetID="1" presetClass="exit" presetSubtype="0" fill="hold" grpId="1" nodeType="withEffect">
                                  <p:stCondLst>
                                    <p:cond delay="44000"/>
                                  </p:stCondLst>
                                  <p:childTnLst>
                                    <p:set>
                                      <p:cBhvr>
                                        <p:cTn id="188" dur="1" fill="hold">
                                          <p:stCondLst>
                                            <p:cond delay="0"/>
                                          </p:stCondLst>
                                        </p:cTn>
                                        <p:tgtEl>
                                          <p:spTgt spid="59"/>
                                        </p:tgtEl>
                                        <p:attrNameLst>
                                          <p:attrName>style.visibility</p:attrName>
                                        </p:attrNameLst>
                                      </p:cBhvr>
                                      <p:to>
                                        <p:strVal val="hidden"/>
                                      </p:to>
                                    </p:set>
                                  </p:childTnLst>
                                </p:cTn>
                              </p:par>
                              <p:par>
                                <p:cTn id="189" presetID="1" presetClass="entr" presetSubtype="0" fill="hold" grpId="0" nodeType="withEffect">
                                  <p:stCondLst>
                                    <p:cond delay="44000"/>
                                  </p:stCondLst>
                                  <p:childTnLst>
                                    <p:set>
                                      <p:cBhvr>
                                        <p:cTn id="190" dur="1" fill="hold">
                                          <p:stCondLst>
                                            <p:cond delay="0"/>
                                          </p:stCondLst>
                                        </p:cTn>
                                        <p:tgtEl>
                                          <p:spTgt spid="60"/>
                                        </p:tgtEl>
                                        <p:attrNameLst>
                                          <p:attrName>style.visibility</p:attrName>
                                        </p:attrNameLst>
                                      </p:cBhvr>
                                      <p:to>
                                        <p:strVal val="visible"/>
                                      </p:to>
                                    </p:set>
                                  </p:childTnLst>
                                </p:cTn>
                              </p:par>
                              <p:par>
                                <p:cTn id="191" presetID="1" presetClass="exit" presetSubtype="0" fill="hold" grpId="1" nodeType="withEffect">
                                  <p:stCondLst>
                                    <p:cond delay="45000"/>
                                  </p:stCondLst>
                                  <p:childTnLst>
                                    <p:set>
                                      <p:cBhvr>
                                        <p:cTn id="192" dur="1" fill="hold">
                                          <p:stCondLst>
                                            <p:cond delay="0"/>
                                          </p:stCondLst>
                                        </p:cTn>
                                        <p:tgtEl>
                                          <p:spTgt spid="60"/>
                                        </p:tgtEl>
                                        <p:attrNameLst>
                                          <p:attrName>style.visibility</p:attrName>
                                        </p:attrNameLst>
                                      </p:cBhvr>
                                      <p:to>
                                        <p:strVal val="hidden"/>
                                      </p:to>
                                    </p:set>
                                  </p:childTnLst>
                                </p:cTn>
                              </p:par>
                              <p:par>
                                <p:cTn id="193" presetID="1" presetClass="entr" presetSubtype="0" fill="hold" grpId="0" nodeType="withEffect">
                                  <p:stCondLst>
                                    <p:cond delay="45000"/>
                                  </p:stCondLst>
                                  <p:childTnLst>
                                    <p:set>
                                      <p:cBhvr>
                                        <p:cTn id="194" dur="1" fill="hold">
                                          <p:stCondLst>
                                            <p:cond delay="0"/>
                                          </p:stCondLst>
                                        </p:cTn>
                                        <p:tgtEl>
                                          <p:spTgt spid="61"/>
                                        </p:tgtEl>
                                        <p:attrNameLst>
                                          <p:attrName>style.visibility</p:attrName>
                                        </p:attrNameLst>
                                      </p:cBhvr>
                                      <p:to>
                                        <p:strVal val="visible"/>
                                      </p:to>
                                    </p:set>
                                  </p:childTnLst>
                                </p:cTn>
                              </p:par>
                              <p:par>
                                <p:cTn id="195" presetID="1" presetClass="exit" presetSubtype="0" fill="hold" grpId="1" nodeType="withEffect">
                                  <p:stCondLst>
                                    <p:cond delay="46000"/>
                                  </p:stCondLst>
                                  <p:childTnLst>
                                    <p:set>
                                      <p:cBhvr>
                                        <p:cTn id="196" dur="1" fill="hold">
                                          <p:stCondLst>
                                            <p:cond delay="0"/>
                                          </p:stCondLst>
                                        </p:cTn>
                                        <p:tgtEl>
                                          <p:spTgt spid="61"/>
                                        </p:tgtEl>
                                        <p:attrNameLst>
                                          <p:attrName>style.visibility</p:attrName>
                                        </p:attrNameLst>
                                      </p:cBhvr>
                                      <p:to>
                                        <p:strVal val="hidden"/>
                                      </p:to>
                                    </p:set>
                                  </p:childTnLst>
                                </p:cTn>
                              </p:par>
                              <p:par>
                                <p:cTn id="197" presetID="1" presetClass="entr" presetSubtype="0" fill="hold" grpId="0" nodeType="withEffect">
                                  <p:stCondLst>
                                    <p:cond delay="46000"/>
                                  </p:stCondLst>
                                  <p:childTnLst>
                                    <p:set>
                                      <p:cBhvr>
                                        <p:cTn id="198" dur="1" fill="hold">
                                          <p:stCondLst>
                                            <p:cond delay="0"/>
                                          </p:stCondLst>
                                        </p:cTn>
                                        <p:tgtEl>
                                          <p:spTgt spid="62"/>
                                        </p:tgtEl>
                                        <p:attrNameLst>
                                          <p:attrName>style.visibility</p:attrName>
                                        </p:attrNameLst>
                                      </p:cBhvr>
                                      <p:to>
                                        <p:strVal val="visible"/>
                                      </p:to>
                                    </p:set>
                                  </p:childTnLst>
                                </p:cTn>
                              </p:par>
                              <p:par>
                                <p:cTn id="199" presetID="1" presetClass="exit" presetSubtype="0" fill="hold" grpId="1" nodeType="withEffect">
                                  <p:stCondLst>
                                    <p:cond delay="47000"/>
                                  </p:stCondLst>
                                  <p:childTnLst>
                                    <p:set>
                                      <p:cBhvr>
                                        <p:cTn id="200" dur="1" fill="hold">
                                          <p:stCondLst>
                                            <p:cond delay="0"/>
                                          </p:stCondLst>
                                        </p:cTn>
                                        <p:tgtEl>
                                          <p:spTgt spid="62"/>
                                        </p:tgtEl>
                                        <p:attrNameLst>
                                          <p:attrName>style.visibility</p:attrName>
                                        </p:attrNameLst>
                                      </p:cBhvr>
                                      <p:to>
                                        <p:strVal val="hidden"/>
                                      </p:to>
                                    </p:set>
                                  </p:childTnLst>
                                </p:cTn>
                              </p:par>
                              <p:par>
                                <p:cTn id="201" presetID="1" presetClass="entr" presetSubtype="0" fill="hold" grpId="0" nodeType="withEffect">
                                  <p:stCondLst>
                                    <p:cond delay="47000"/>
                                  </p:stCondLst>
                                  <p:childTnLst>
                                    <p:set>
                                      <p:cBhvr>
                                        <p:cTn id="202" dur="1" fill="hold">
                                          <p:stCondLst>
                                            <p:cond delay="0"/>
                                          </p:stCondLst>
                                        </p:cTn>
                                        <p:tgtEl>
                                          <p:spTgt spid="63"/>
                                        </p:tgtEl>
                                        <p:attrNameLst>
                                          <p:attrName>style.visibility</p:attrName>
                                        </p:attrNameLst>
                                      </p:cBhvr>
                                      <p:to>
                                        <p:strVal val="visible"/>
                                      </p:to>
                                    </p:set>
                                  </p:childTnLst>
                                </p:cTn>
                              </p:par>
                              <p:par>
                                <p:cTn id="203" presetID="1" presetClass="exit" presetSubtype="0" fill="hold" grpId="1" nodeType="withEffect">
                                  <p:stCondLst>
                                    <p:cond delay="48000"/>
                                  </p:stCondLst>
                                  <p:childTnLst>
                                    <p:set>
                                      <p:cBhvr>
                                        <p:cTn id="204" dur="1" fill="hold">
                                          <p:stCondLst>
                                            <p:cond delay="0"/>
                                          </p:stCondLst>
                                        </p:cTn>
                                        <p:tgtEl>
                                          <p:spTgt spid="63"/>
                                        </p:tgtEl>
                                        <p:attrNameLst>
                                          <p:attrName>style.visibility</p:attrName>
                                        </p:attrNameLst>
                                      </p:cBhvr>
                                      <p:to>
                                        <p:strVal val="hidden"/>
                                      </p:to>
                                    </p:set>
                                  </p:childTnLst>
                                </p:cTn>
                              </p:par>
                              <p:par>
                                <p:cTn id="205" presetID="1" presetClass="entr" presetSubtype="0" fill="hold" grpId="0" nodeType="withEffect">
                                  <p:stCondLst>
                                    <p:cond delay="48000"/>
                                  </p:stCondLst>
                                  <p:childTnLst>
                                    <p:set>
                                      <p:cBhvr>
                                        <p:cTn id="206" dur="1" fill="hold">
                                          <p:stCondLst>
                                            <p:cond delay="0"/>
                                          </p:stCondLst>
                                        </p:cTn>
                                        <p:tgtEl>
                                          <p:spTgt spid="128"/>
                                        </p:tgtEl>
                                        <p:attrNameLst>
                                          <p:attrName>style.visibility</p:attrName>
                                        </p:attrNameLst>
                                      </p:cBhvr>
                                      <p:to>
                                        <p:strVal val="visible"/>
                                      </p:to>
                                    </p:set>
                                  </p:childTnLst>
                                </p:cTn>
                              </p:par>
                              <p:par>
                                <p:cTn id="207" presetID="1" presetClass="exit" presetSubtype="0" fill="hold" grpId="1" nodeType="withEffect">
                                  <p:stCondLst>
                                    <p:cond delay="49000"/>
                                  </p:stCondLst>
                                  <p:childTnLst>
                                    <p:set>
                                      <p:cBhvr>
                                        <p:cTn id="208" dur="1" fill="hold">
                                          <p:stCondLst>
                                            <p:cond delay="0"/>
                                          </p:stCondLst>
                                        </p:cTn>
                                        <p:tgtEl>
                                          <p:spTgt spid="128"/>
                                        </p:tgtEl>
                                        <p:attrNameLst>
                                          <p:attrName>style.visibility</p:attrName>
                                        </p:attrNameLst>
                                      </p:cBhvr>
                                      <p:to>
                                        <p:strVal val="hidden"/>
                                      </p:to>
                                    </p:set>
                                  </p:childTnLst>
                                </p:cTn>
                              </p:par>
                              <p:par>
                                <p:cTn id="209" presetID="1" presetClass="entr" presetSubtype="0" fill="hold" grpId="0" nodeType="withEffect">
                                  <p:stCondLst>
                                    <p:cond delay="49000"/>
                                  </p:stCondLst>
                                  <p:childTnLst>
                                    <p:set>
                                      <p:cBhvr>
                                        <p:cTn id="210" dur="1" fill="hold">
                                          <p:stCondLst>
                                            <p:cond delay="0"/>
                                          </p:stCondLst>
                                        </p:cTn>
                                        <p:tgtEl>
                                          <p:spTgt spid="129"/>
                                        </p:tgtEl>
                                        <p:attrNameLst>
                                          <p:attrName>style.visibility</p:attrName>
                                        </p:attrNameLst>
                                      </p:cBhvr>
                                      <p:to>
                                        <p:strVal val="visible"/>
                                      </p:to>
                                    </p:set>
                                  </p:childTnLst>
                                </p:cTn>
                              </p:par>
                              <p:par>
                                <p:cTn id="211" presetID="1" presetClass="exit" presetSubtype="0" fill="hold" grpId="1" nodeType="withEffect">
                                  <p:stCondLst>
                                    <p:cond delay="50000"/>
                                  </p:stCondLst>
                                  <p:childTnLst>
                                    <p:set>
                                      <p:cBhvr>
                                        <p:cTn id="212" dur="1" fill="hold">
                                          <p:stCondLst>
                                            <p:cond delay="0"/>
                                          </p:stCondLst>
                                        </p:cTn>
                                        <p:tgtEl>
                                          <p:spTgt spid="129"/>
                                        </p:tgtEl>
                                        <p:attrNameLst>
                                          <p:attrName>style.visibility</p:attrName>
                                        </p:attrNameLst>
                                      </p:cBhvr>
                                      <p:to>
                                        <p:strVal val="hidden"/>
                                      </p:to>
                                    </p:set>
                                  </p:childTnLst>
                                </p:cTn>
                              </p:par>
                              <p:par>
                                <p:cTn id="213" presetID="1" presetClass="entr" presetSubtype="0" fill="hold" grpId="0" nodeType="withEffect">
                                  <p:stCondLst>
                                    <p:cond delay="50000"/>
                                  </p:stCondLst>
                                  <p:childTnLst>
                                    <p:set>
                                      <p:cBhvr>
                                        <p:cTn id="214" dur="1" fill="hold">
                                          <p:stCondLst>
                                            <p:cond delay="0"/>
                                          </p:stCondLst>
                                        </p:cTn>
                                        <p:tgtEl>
                                          <p:spTgt spid="130"/>
                                        </p:tgtEl>
                                        <p:attrNameLst>
                                          <p:attrName>style.visibility</p:attrName>
                                        </p:attrNameLst>
                                      </p:cBhvr>
                                      <p:to>
                                        <p:strVal val="visible"/>
                                      </p:to>
                                    </p:set>
                                  </p:childTnLst>
                                </p:cTn>
                              </p:par>
                              <p:par>
                                <p:cTn id="215" presetID="1" presetClass="exit" presetSubtype="0" fill="hold" grpId="1" nodeType="withEffect">
                                  <p:stCondLst>
                                    <p:cond delay="51000"/>
                                  </p:stCondLst>
                                  <p:childTnLst>
                                    <p:set>
                                      <p:cBhvr>
                                        <p:cTn id="216" dur="1" fill="hold">
                                          <p:stCondLst>
                                            <p:cond delay="0"/>
                                          </p:stCondLst>
                                        </p:cTn>
                                        <p:tgtEl>
                                          <p:spTgt spid="130"/>
                                        </p:tgtEl>
                                        <p:attrNameLst>
                                          <p:attrName>style.visibility</p:attrName>
                                        </p:attrNameLst>
                                      </p:cBhvr>
                                      <p:to>
                                        <p:strVal val="hidden"/>
                                      </p:to>
                                    </p:set>
                                  </p:childTnLst>
                                </p:cTn>
                              </p:par>
                              <p:par>
                                <p:cTn id="217" presetID="1" presetClass="entr" presetSubtype="0" fill="hold" grpId="0" nodeType="withEffect">
                                  <p:stCondLst>
                                    <p:cond delay="51000"/>
                                  </p:stCondLst>
                                  <p:childTnLst>
                                    <p:set>
                                      <p:cBhvr>
                                        <p:cTn id="218" dur="1" fill="hold">
                                          <p:stCondLst>
                                            <p:cond delay="0"/>
                                          </p:stCondLst>
                                        </p:cTn>
                                        <p:tgtEl>
                                          <p:spTgt spid="131"/>
                                        </p:tgtEl>
                                        <p:attrNameLst>
                                          <p:attrName>style.visibility</p:attrName>
                                        </p:attrNameLst>
                                      </p:cBhvr>
                                      <p:to>
                                        <p:strVal val="visible"/>
                                      </p:to>
                                    </p:set>
                                  </p:childTnLst>
                                </p:cTn>
                              </p:par>
                              <p:par>
                                <p:cTn id="219" presetID="1" presetClass="exit" presetSubtype="0" fill="hold" grpId="1" nodeType="withEffect">
                                  <p:stCondLst>
                                    <p:cond delay="52000"/>
                                  </p:stCondLst>
                                  <p:childTnLst>
                                    <p:set>
                                      <p:cBhvr>
                                        <p:cTn id="220" dur="1" fill="hold">
                                          <p:stCondLst>
                                            <p:cond delay="0"/>
                                          </p:stCondLst>
                                        </p:cTn>
                                        <p:tgtEl>
                                          <p:spTgt spid="131"/>
                                        </p:tgtEl>
                                        <p:attrNameLst>
                                          <p:attrName>style.visibility</p:attrName>
                                        </p:attrNameLst>
                                      </p:cBhvr>
                                      <p:to>
                                        <p:strVal val="hidden"/>
                                      </p:to>
                                    </p:set>
                                  </p:childTnLst>
                                </p:cTn>
                              </p:par>
                              <p:par>
                                <p:cTn id="221" presetID="1" presetClass="entr" presetSubtype="0" fill="hold" grpId="0" nodeType="withEffect">
                                  <p:stCondLst>
                                    <p:cond delay="52000"/>
                                  </p:stCondLst>
                                  <p:childTnLst>
                                    <p:set>
                                      <p:cBhvr>
                                        <p:cTn id="222" dur="1" fill="hold">
                                          <p:stCondLst>
                                            <p:cond delay="0"/>
                                          </p:stCondLst>
                                        </p:cTn>
                                        <p:tgtEl>
                                          <p:spTgt spid="132"/>
                                        </p:tgtEl>
                                        <p:attrNameLst>
                                          <p:attrName>style.visibility</p:attrName>
                                        </p:attrNameLst>
                                      </p:cBhvr>
                                      <p:to>
                                        <p:strVal val="visible"/>
                                      </p:to>
                                    </p:set>
                                  </p:childTnLst>
                                </p:cTn>
                              </p:par>
                              <p:par>
                                <p:cTn id="223" presetID="1" presetClass="exit" presetSubtype="0" fill="hold" grpId="1" nodeType="withEffect">
                                  <p:stCondLst>
                                    <p:cond delay="53000"/>
                                  </p:stCondLst>
                                  <p:childTnLst>
                                    <p:set>
                                      <p:cBhvr>
                                        <p:cTn id="224" dur="1" fill="hold">
                                          <p:stCondLst>
                                            <p:cond delay="0"/>
                                          </p:stCondLst>
                                        </p:cTn>
                                        <p:tgtEl>
                                          <p:spTgt spid="132"/>
                                        </p:tgtEl>
                                        <p:attrNameLst>
                                          <p:attrName>style.visibility</p:attrName>
                                        </p:attrNameLst>
                                      </p:cBhvr>
                                      <p:to>
                                        <p:strVal val="hidden"/>
                                      </p:to>
                                    </p:set>
                                  </p:childTnLst>
                                </p:cTn>
                              </p:par>
                              <p:par>
                                <p:cTn id="225" presetID="1" presetClass="entr" presetSubtype="0" fill="hold" grpId="0" nodeType="withEffect">
                                  <p:stCondLst>
                                    <p:cond delay="53000"/>
                                  </p:stCondLst>
                                  <p:childTnLst>
                                    <p:set>
                                      <p:cBhvr>
                                        <p:cTn id="226" dur="1" fill="hold">
                                          <p:stCondLst>
                                            <p:cond delay="0"/>
                                          </p:stCondLst>
                                        </p:cTn>
                                        <p:tgtEl>
                                          <p:spTgt spid="133"/>
                                        </p:tgtEl>
                                        <p:attrNameLst>
                                          <p:attrName>style.visibility</p:attrName>
                                        </p:attrNameLst>
                                      </p:cBhvr>
                                      <p:to>
                                        <p:strVal val="visible"/>
                                      </p:to>
                                    </p:set>
                                  </p:childTnLst>
                                </p:cTn>
                              </p:par>
                              <p:par>
                                <p:cTn id="227" presetID="1" presetClass="exit" presetSubtype="0" fill="hold" grpId="1" nodeType="withEffect">
                                  <p:stCondLst>
                                    <p:cond delay="54000"/>
                                  </p:stCondLst>
                                  <p:childTnLst>
                                    <p:set>
                                      <p:cBhvr>
                                        <p:cTn id="228" dur="1" fill="hold">
                                          <p:stCondLst>
                                            <p:cond delay="0"/>
                                          </p:stCondLst>
                                        </p:cTn>
                                        <p:tgtEl>
                                          <p:spTgt spid="133"/>
                                        </p:tgtEl>
                                        <p:attrNameLst>
                                          <p:attrName>style.visibility</p:attrName>
                                        </p:attrNameLst>
                                      </p:cBhvr>
                                      <p:to>
                                        <p:strVal val="hidden"/>
                                      </p:to>
                                    </p:set>
                                  </p:childTnLst>
                                </p:cTn>
                              </p:par>
                              <p:par>
                                <p:cTn id="229" presetID="1" presetClass="entr" presetSubtype="0" fill="hold" grpId="0" nodeType="withEffect">
                                  <p:stCondLst>
                                    <p:cond delay="54000"/>
                                  </p:stCondLst>
                                  <p:childTnLst>
                                    <p:set>
                                      <p:cBhvr>
                                        <p:cTn id="230" dur="1" fill="hold">
                                          <p:stCondLst>
                                            <p:cond delay="0"/>
                                          </p:stCondLst>
                                        </p:cTn>
                                        <p:tgtEl>
                                          <p:spTgt spid="134"/>
                                        </p:tgtEl>
                                        <p:attrNameLst>
                                          <p:attrName>style.visibility</p:attrName>
                                        </p:attrNameLst>
                                      </p:cBhvr>
                                      <p:to>
                                        <p:strVal val="visible"/>
                                      </p:to>
                                    </p:set>
                                  </p:childTnLst>
                                </p:cTn>
                              </p:par>
                              <p:par>
                                <p:cTn id="231" presetID="1" presetClass="exit" presetSubtype="0" fill="hold" grpId="1" nodeType="withEffect">
                                  <p:stCondLst>
                                    <p:cond delay="55000"/>
                                  </p:stCondLst>
                                  <p:childTnLst>
                                    <p:set>
                                      <p:cBhvr>
                                        <p:cTn id="232" dur="1" fill="hold">
                                          <p:stCondLst>
                                            <p:cond delay="0"/>
                                          </p:stCondLst>
                                        </p:cTn>
                                        <p:tgtEl>
                                          <p:spTgt spid="134"/>
                                        </p:tgtEl>
                                        <p:attrNameLst>
                                          <p:attrName>style.visibility</p:attrName>
                                        </p:attrNameLst>
                                      </p:cBhvr>
                                      <p:to>
                                        <p:strVal val="hidden"/>
                                      </p:to>
                                    </p:set>
                                  </p:childTnLst>
                                </p:cTn>
                              </p:par>
                              <p:par>
                                <p:cTn id="233" presetID="1" presetClass="entr" presetSubtype="0" fill="hold" grpId="0" nodeType="withEffect">
                                  <p:stCondLst>
                                    <p:cond delay="55000"/>
                                  </p:stCondLst>
                                  <p:childTnLst>
                                    <p:set>
                                      <p:cBhvr>
                                        <p:cTn id="234" dur="1" fill="hold">
                                          <p:stCondLst>
                                            <p:cond delay="0"/>
                                          </p:stCondLst>
                                        </p:cTn>
                                        <p:tgtEl>
                                          <p:spTgt spid="135"/>
                                        </p:tgtEl>
                                        <p:attrNameLst>
                                          <p:attrName>style.visibility</p:attrName>
                                        </p:attrNameLst>
                                      </p:cBhvr>
                                      <p:to>
                                        <p:strVal val="visible"/>
                                      </p:to>
                                    </p:set>
                                  </p:childTnLst>
                                </p:cTn>
                              </p:par>
                              <p:par>
                                <p:cTn id="235" presetID="1" presetClass="exit" presetSubtype="0" fill="hold" grpId="1" nodeType="withEffect">
                                  <p:stCondLst>
                                    <p:cond delay="56000"/>
                                  </p:stCondLst>
                                  <p:childTnLst>
                                    <p:set>
                                      <p:cBhvr>
                                        <p:cTn id="236" dur="1" fill="hold">
                                          <p:stCondLst>
                                            <p:cond delay="0"/>
                                          </p:stCondLst>
                                        </p:cTn>
                                        <p:tgtEl>
                                          <p:spTgt spid="135"/>
                                        </p:tgtEl>
                                        <p:attrNameLst>
                                          <p:attrName>style.visibility</p:attrName>
                                        </p:attrNameLst>
                                      </p:cBhvr>
                                      <p:to>
                                        <p:strVal val="hidden"/>
                                      </p:to>
                                    </p:set>
                                  </p:childTnLst>
                                </p:cTn>
                              </p:par>
                              <p:par>
                                <p:cTn id="237" presetID="1" presetClass="entr" presetSubtype="0" fill="hold" grpId="0" nodeType="withEffect">
                                  <p:stCondLst>
                                    <p:cond delay="56000"/>
                                  </p:stCondLst>
                                  <p:childTnLst>
                                    <p:set>
                                      <p:cBhvr>
                                        <p:cTn id="238" dur="1" fill="hold">
                                          <p:stCondLst>
                                            <p:cond delay="0"/>
                                          </p:stCondLst>
                                        </p:cTn>
                                        <p:tgtEl>
                                          <p:spTgt spid="136"/>
                                        </p:tgtEl>
                                        <p:attrNameLst>
                                          <p:attrName>style.visibility</p:attrName>
                                        </p:attrNameLst>
                                      </p:cBhvr>
                                      <p:to>
                                        <p:strVal val="visible"/>
                                      </p:to>
                                    </p:set>
                                  </p:childTnLst>
                                </p:cTn>
                              </p:par>
                              <p:par>
                                <p:cTn id="239" presetID="1" presetClass="exit" presetSubtype="0" fill="hold" grpId="1" nodeType="withEffect">
                                  <p:stCondLst>
                                    <p:cond delay="57000"/>
                                  </p:stCondLst>
                                  <p:childTnLst>
                                    <p:set>
                                      <p:cBhvr>
                                        <p:cTn id="240" dur="1" fill="hold">
                                          <p:stCondLst>
                                            <p:cond delay="0"/>
                                          </p:stCondLst>
                                        </p:cTn>
                                        <p:tgtEl>
                                          <p:spTgt spid="136"/>
                                        </p:tgtEl>
                                        <p:attrNameLst>
                                          <p:attrName>style.visibility</p:attrName>
                                        </p:attrNameLst>
                                      </p:cBhvr>
                                      <p:to>
                                        <p:strVal val="hidden"/>
                                      </p:to>
                                    </p:set>
                                  </p:childTnLst>
                                </p:cTn>
                              </p:par>
                              <p:par>
                                <p:cTn id="241" presetID="1" presetClass="entr" presetSubtype="0" fill="hold" grpId="0" nodeType="withEffect">
                                  <p:stCondLst>
                                    <p:cond delay="57000"/>
                                  </p:stCondLst>
                                  <p:childTnLst>
                                    <p:set>
                                      <p:cBhvr>
                                        <p:cTn id="242" dur="1" fill="hold">
                                          <p:stCondLst>
                                            <p:cond delay="0"/>
                                          </p:stCondLst>
                                        </p:cTn>
                                        <p:tgtEl>
                                          <p:spTgt spid="137"/>
                                        </p:tgtEl>
                                        <p:attrNameLst>
                                          <p:attrName>style.visibility</p:attrName>
                                        </p:attrNameLst>
                                      </p:cBhvr>
                                      <p:to>
                                        <p:strVal val="visible"/>
                                      </p:to>
                                    </p:set>
                                  </p:childTnLst>
                                </p:cTn>
                              </p:par>
                              <p:par>
                                <p:cTn id="243" presetID="1" presetClass="exit" presetSubtype="0" fill="hold" grpId="1" nodeType="withEffect">
                                  <p:stCondLst>
                                    <p:cond delay="58000"/>
                                  </p:stCondLst>
                                  <p:childTnLst>
                                    <p:set>
                                      <p:cBhvr>
                                        <p:cTn id="244" dur="1" fill="hold">
                                          <p:stCondLst>
                                            <p:cond delay="0"/>
                                          </p:stCondLst>
                                        </p:cTn>
                                        <p:tgtEl>
                                          <p:spTgt spid="137"/>
                                        </p:tgtEl>
                                        <p:attrNameLst>
                                          <p:attrName>style.visibility</p:attrName>
                                        </p:attrNameLst>
                                      </p:cBhvr>
                                      <p:to>
                                        <p:strVal val="hidden"/>
                                      </p:to>
                                    </p:set>
                                  </p:childTnLst>
                                </p:cTn>
                              </p:par>
                              <p:par>
                                <p:cTn id="245" presetID="1" presetClass="entr" presetSubtype="0" fill="hold" grpId="0" nodeType="withEffect">
                                  <p:stCondLst>
                                    <p:cond delay="58000"/>
                                  </p:stCondLst>
                                  <p:childTnLst>
                                    <p:set>
                                      <p:cBhvr>
                                        <p:cTn id="246" dur="1" fill="hold">
                                          <p:stCondLst>
                                            <p:cond delay="0"/>
                                          </p:stCondLst>
                                        </p:cTn>
                                        <p:tgtEl>
                                          <p:spTgt spid="138"/>
                                        </p:tgtEl>
                                        <p:attrNameLst>
                                          <p:attrName>style.visibility</p:attrName>
                                        </p:attrNameLst>
                                      </p:cBhvr>
                                      <p:to>
                                        <p:strVal val="visible"/>
                                      </p:to>
                                    </p:set>
                                  </p:childTnLst>
                                </p:cTn>
                              </p:par>
                              <p:par>
                                <p:cTn id="247" presetID="1" presetClass="exit" presetSubtype="0" fill="hold" grpId="1" nodeType="withEffect">
                                  <p:stCondLst>
                                    <p:cond delay="59000"/>
                                  </p:stCondLst>
                                  <p:childTnLst>
                                    <p:set>
                                      <p:cBhvr>
                                        <p:cTn id="248" dur="1" fill="hold">
                                          <p:stCondLst>
                                            <p:cond delay="0"/>
                                          </p:stCondLst>
                                        </p:cTn>
                                        <p:tgtEl>
                                          <p:spTgt spid="138"/>
                                        </p:tgtEl>
                                        <p:attrNameLst>
                                          <p:attrName>style.visibility</p:attrName>
                                        </p:attrNameLst>
                                      </p:cBhvr>
                                      <p:to>
                                        <p:strVal val="hidden"/>
                                      </p:to>
                                    </p:set>
                                  </p:childTnLst>
                                </p:cTn>
                              </p:par>
                              <p:par>
                                <p:cTn id="249" presetID="1" presetClass="entr" presetSubtype="0" fill="hold" grpId="0" nodeType="withEffect">
                                  <p:stCondLst>
                                    <p:cond delay="59000"/>
                                  </p:stCondLst>
                                  <p:childTnLst>
                                    <p:set>
                                      <p:cBhvr>
                                        <p:cTn id="250" dur="1" fill="hold">
                                          <p:stCondLst>
                                            <p:cond delay="0"/>
                                          </p:stCondLst>
                                        </p:cTn>
                                        <p:tgtEl>
                                          <p:spTgt spid="139"/>
                                        </p:tgtEl>
                                        <p:attrNameLst>
                                          <p:attrName>style.visibility</p:attrName>
                                        </p:attrNameLst>
                                      </p:cBhvr>
                                      <p:to>
                                        <p:strVal val="visible"/>
                                      </p:to>
                                    </p:set>
                                  </p:childTnLst>
                                </p:cTn>
                              </p:par>
                              <p:par>
                                <p:cTn id="251" presetID="1" presetClass="exit" presetSubtype="0" fill="hold" grpId="1" nodeType="withEffect">
                                  <p:stCondLst>
                                    <p:cond delay="60000"/>
                                  </p:stCondLst>
                                  <p:childTnLst>
                                    <p:set>
                                      <p:cBhvr>
                                        <p:cTn id="252" dur="1" fill="hold">
                                          <p:stCondLst>
                                            <p:cond delay="0"/>
                                          </p:stCondLst>
                                        </p:cTn>
                                        <p:tgtEl>
                                          <p:spTgt spid="139"/>
                                        </p:tgtEl>
                                        <p:attrNameLst>
                                          <p:attrName>style.visibility</p:attrName>
                                        </p:attrNameLst>
                                      </p:cBhvr>
                                      <p:to>
                                        <p:strVal val="hidden"/>
                                      </p:to>
                                    </p:set>
                                  </p:childTnLst>
                                </p:cTn>
                              </p:par>
                              <p:par>
                                <p:cTn id="253" presetID="1" presetClass="entr" presetSubtype="0" fill="hold" grpId="0" nodeType="withEffect">
                                  <p:stCondLst>
                                    <p:cond delay="60000"/>
                                  </p:stCondLst>
                                  <p:childTnLst>
                                    <p:set>
                                      <p:cBhvr>
                                        <p:cTn id="254" dur="1" fill="hold">
                                          <p:stCondLst>
                                            <p:cond delay="0"/>
                                          </p:stCondLst>
                                        </p:cTn>
                                        <p:tgtEl>
                                          <p:spTgt spid="140"/>
                                        </p:tgtEl>
                                        <p:attrNameLst>
                                          <p:attrName>style.visibility</p:attrName>
                                        </p:attrNameLst>
                                      </p:cBhvr>
                                      <p:to>
                                        <p:strVal val="visible"/>
                                      </p:to>
                                    </p:set>
                                  </p:childTnLst>
                                </p:cTn>
                              </p:par>
                              <p:par>
                                <p:cTn id="255" presetID="1" presetClass="exit" presetSubtype="0" fill="hold" grpId="1" nodeType="withEffect">
                                  <p:stCondLst>
                                    <p:cond delay="60000"/>
                                  </p:stCondLst>
                                  <p:childTnLst>
                                    <p:set>
                                      <p:cBhvr>
                                        <p:cTn id="256" dur="1" fill="hold">
                                          <p:stCondLst>
                                            <p:cond delay="0"/>
                                          </p:stCondLst>
                                        </p:cTn>
                                        <p:tgtEl>
                                          <p:spTgt spid="140"/>
                                        </p:tgtEl>
                                        <p:attrNameLst>
                                          <p:attrName>style.visibility</p:attrName>
                                        </p:attrNameLst>
                                      </p:cBhvr>
                                      <p:to>
                                        <p:strVal val="hidden"/>
                                      </p:to>
                                    </p:set>
                                  </p:childTnLst>
                                </p:cTn>
                              </p:par>
                              <p:par>
                                <p:cTn id="257" presetID="1" presetClass="entr" presetSubtype="0" fill="hold" grpId="0" nodeType="withEffect">
                                  <p:stCondLst>
                                    <p:cond delay="60000"/>
                                  </p:stCondLst>
                                  <p:childTnLst>
                                    <p:set>
                                      <p:cBhvr>
                                        <p:cTn id="258"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128" grpId="0"/>
      <p:bldP spid="128" grpId="1"/>
      <p:bldP spid="129" grpId="0"/>
      <p:bldP spid="129" grpId="1"/>
      <p:bldP spid="130" grpId="0"/>
      <p:bldP spid="130" grpId="1"/>
      <p:bldP spid="131" grpId="0"/>
      <p:bldP spid="131" grpId="1"/>
      <p:bldP spid="132" grpId="0"/>
      <p:bldP spid="132" grpId="1"/>
      <p:bldP spid="133" grpId="0"/>
      <p:bldP spid="133" grpId="1"/>
      <p:bldP spid="134" grpId="0"/>
      <p:bldP spid="134" grpId="1"/>
      <p:bldP spid="135" grpId="0"/>
      <p:bldP spid="135" grpId="1"/>
      <p:bldP spid="136" grpId="0"/>
      <p:bldP spid="136" grpId="1"/>
      <p:bldP spid="137" grpId="0"/>
      <p:bldP spid="137" grpId="1"/>
      <p:bldP spid="138" grpId="0"/>
      <p:bldP spid="138" grpId="1"/>
      <p:bldP spid="139" grpId="0"/>
      <p:bldP spid="139" grpId="1"/>
      <p:bldP spid="140" grpId="0"/>
      <p:bldP spid="140" grpId="1"/>
      <p:bldP spid="1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7C8E67-C43D-58DF-AD60-8D17905A2E6F}"/>
              </a:ext>
            </a:extLst>
          </p:cNvPr>
          <p:cNvSpPr>
            <a:spLocks noGrp="1"/>
          </p:cNvSpPr>
          <p:nvPr>
            <p:ph type="title"/>
          </p:nvPr>
        </p:nvSpPr>
        <p:spPr>
          <a:xfrm>
            <a:off x="567267" y="2139623"/>
            <a:ext cx="15014046" cy="618069"/>
          </a:xfrm>
        </p:spPr>
        <p:txBody>
          <a:bodyPr/>
          <a:lstStyle/>
          <a:p>
            <a:r>
              <a:rPr lang="en-US" dirty="0"/>
              <a:t>True or false? </a:t>
            </a:r>
          </a:p>
        </p:txBody>
      </p:sp>
      <p:sp>
        <p:nvSpPr>
          <p:cNvPr id="6" name="Content Placeholder 5">
            <a:extLst>
              <a:ext uri="{FF2B5EF4-FFF2-40B4-BE49-F238E27FC236}">
                <a16:creationId xmlns:a16="http://schemas.microsoft.com/office/drawing/2014/main" id="{85837867-5F7E-FBCC-B4A6-1AA0D0BB7B88}"/>
              </a:ext>
            </a:extLst>
          </p:cNvPr>
          <p:cNvSpPr>
            <a:spLocks noGrp="1"/>
          </p:cNvSpPr>
          <p:nvPr>
            <p:ph sz="half" idx="1"/>
          </p:nvPr>
        </p:nvSpPr>
        <p:spPr>
          <a:xfrm>
            <a:off x="567267" y="2950770"/>
            <a:ext cx="13799662" cy="947464"/>
          </a:xfrm>
          <a:noFill/>
        </p:spPr>
        <p:txBody>
          <a:bodyPr lIns="0" tIns="90000" rIns="0" bIns="90000"/>
          <a:lstStyle/>
          <a:p>
            <a:pPr>
              <a:lnSpc>
                <a:spcPct val="100000"/>
              </a:lnSpc>
              <a:spcBef>
                <a:spcPts val="0"/>
              </a:spcBef>
            </a:pPr>
            <a:r>
              <a:rPr lang="en-US" dirty="0"/>
              <a:t>Test your knowledge of a healthy, balanced diet.</a:t>
            </a:r>
          </a:p>
          <a:p>
            <a:pPr>
              <a:lnSpc>
                <a:spcPct val="100000"/>
              </a:lnSpc>
              <a:spcBef>
                <a:spcPts val="0"/>
              </a:spcBef>
            </a:pPr>
            <a:endParaRPr lang="en-US" dirty="0"/>
          </a:p>
          <a:p>
            <a:pPr>
              <a:lnSpc>
                <a:spcPct val="100000"/>
              </a:lnSpc>
              <a:spcBef>
                <a:spcPts val="0"/>
              </a:spcBef>
            </a:pPr>
            <a:endParaRPr lang="en-US" dirty="0"/>
          </a:p>
        </p:txBody>
      </p:sp>
      <p:sp>
        <p:nvSpPr>
          <p:cNvPr id="7" name="Content Placeholder 6">
            <a:extLst>
              <a:ext uri="{FF2B5EF4-FFF2-40B4-BE49-F238E27FC236}">
                <a16:creationId xmlns:a16="http://schemas.microsoft.com/office/drawing/2014/main" id="{0BE0AF66-B458-FF57-1733-E0186E007F08}"/>
              </a:ext>
            </a:extLst>
          </p:cNvPr>
          <p:cNvSpPr>
            <a:spLocks noGrp="1"/>
          </p:cNvSpPr>
          <p:nvPr>
            <p:ph sz="half" idx="10"/>
          </p:nvPr>
        </p:nvSpPr>
        <p:spPr>
          <a:xfrm>
            <a:off x="567267" y="3898231"/>
            <a:ext cx="6590770" cy="1131795"/>
          </a:xfrm>
          <a:solidFill>
            <a:srgbClr val="FDC41F"/>
          </a:solidFill>
        </p:spPr>
        <p:txBody>
          <a:bodyPr lIns="0" tIns="180000" rIns="0" bIns="90000"/>
          <a:lstStyle/>
          <a:p>
            <a:pPr algn="ctr">
              <a:lnSpc>
                <a:spcPct val="100000"/>
              </a:lnSpc>
              <a:spcBef>
                <a:spcPts val="0"/>
              </a:spcBef>
            </a:pPr>
            <a:r>
              <a:rPr lang="en-US" sz="2400" dirty="0"/>
              <a:t>We should eat lots of different fruit </a:t>
            </a:r>
            <a:br>
              <a:rPr lang="en-US" sz="2400" dirty="0"/>
            </a:br>
            <a:r>
              <a:rPr lang="en-US" sz="2400" dirty="0"/>
              <a:t>and vegetables each day.</a:t>
            </a:r>
          </a:p>
          <a:p>
            <a:pPr algn="ctr">
              <a:lnSpc>
                <a:spcPct val="100000"/>
              </a:lnSpc>
              <a:spcBef>
                <a:spcPts val="0"/>
              </a:spcBef>
            </a:pPr>
            <a:endParaRPr lang="en-US" sz="2400" dirty="0"/>
          </a:p>
          <a:p>
            <a:pPr algn="ctr">
              <a:lnSpc>
                <a:spcPct val="100000"/>
              </a:lnSpc>
              <a:spcBef>
                <a:spcPts val="0"/>
              </a:spcBef>
            </a:pPr>
            <a:endParaRPr lang="en-US" sz="2400" dirty="0"/>
          </a:p>
        </p:txBody>
      </p:sp>
      <p:sp>
        <p:nvSpPr>
          <p:cNvPr id="10" name="Content Placeholder 9">
            <a:extLst>
              <a:ext uri="{FF2B5EF4-FFF2-40B4-BE49-F238E27FC236}">
                <a16:creationId xmlns:a16="http://schemas.microsoft.com/office/drawing/2014/main" id="{A611B9A2-52CF-6A48-B88F-D71857A91B7E}"/>
              </a:ext>
            </a:extLst>
          </p:cNvPr>
          <p:cNvSpPr>
            <a:spLocks noGrp="1"/>
          </p:cNvSpPr>
          <p:nvPr>
            <p:ph sz="half" idx="13"/>
          </p:nvPr>
        </p:nvSpPr>
        <p:spPr>
          <a:xfrm>
            <a:off x="568324" y="5245767"/>
            <a:ext cx="3160713" cy="733386"/>
          </a:xfrm>
          <a:solidFill>
            <a:srgbClr val="005286"/>
          </a:solidFill>
        </p:spPr>
        <p:txBody>
          <a:bodyPr lIns="0" tIns="144000"/>
          <a:lstStyle/>
          <a:p>
            <a:pPr algn="ctr">
              <a:lnSpc>
                <a:spcPct val="100000"/>
              </a:lnSpc>
              <a:spcBef>
                <a:spcPts val="0"/>
              </a:spcBef>
            </a:pPr>
            <a:r>
              <a:rPr lang="en-US" sz="2400" dirty="0">
                <a:solidFill>
                  <a:schemeClr val="bg1"/>
                </a:solidFill>
              </a:rPr>
              <a:t>True</a:t>
            </a:r>
          </a:p>
        </p:txBody>
      </p:sp>
      <p:sp>
        <p:nvSpPr>
          <p:cNvPr id="11" name="Content Placeholder 10">
            <a:extLst>
              <a:ext uri="{FF2B5EF4-FFF2-40B4-BE49-F238E27FC236}">
                <a16:creationId xmlns:a16="http://schemas.microsoft.com/office/drawing/2014/main" id="{A41DF298-66E9-F705-0042-BB22512B52C3}"/>
              </a:ext>
            </a:extLst>
          </p:cNvPr>
          <p:cNvSpPr>
            <a:spLocks noGrp="1"/>
          </p:cNvSpPr>
          <p:nvPr>
            <p:ph sz="half" idx="14"/>
          </p:nvPr>
        </p:nvSpPr>
        <p:spPr>
          <a:xfrm>
            <a:off x="567267" y="6500530"/>
            <a:ext cx="6590770" cy="1883890"/>
          </a:xfrm>
          <a:noFill/>
        </p:spPr>
        <p:txBody>
          <a:bodyPr vert="horz" lIns="0" tIns="90000" rIns="0" bIns="0" rtlCol="0" anchor="t">
            <a:noAutofit/>
          </a:bodyPr>
          <a:lstStyle/>
          <a:p>
            <a:pPr>
              <a:lnSpc>
                <a:spcPct val="100000"/>
              </a:lnSpc>
            </a:pPr>
            <a:r>
              <a:rPr lang="en-US" sz="2400" dirty="0">
                <a:latin typeface="Arial"/>
                <a:cs typeface="Arial"/>
              </a:rPr>
              <a:t>True! To make sure we get all the </a:t>
            </a:r>
            <a:r>
              <a:rPr lang="en-US" sz="2400" b="1" dirty="0">
                <a:latin typeface="Arial"/>
                <a:cs typeface="Arial"/>
              </a:rPr>
              <a:t>vitamins</a:t>
            </a:r>
            <a:r>
              <a:rPr lang="en-US" sz="2400" dirty="0">
                <a:latin typeface="Arial"/>
                <a:cs typeface="Arial"/>
              </a:rPr>
              <a:t> </a:t>
            </a:r>
            <a:r>
              <a:rPr lang="en-US" sz="2400" dirty="0"/>
              <a:t/>
            </a:r>
            <a:br>
              <a:rPr lang="en-US" sz="2400" dirty="0"/>
            </a:br>
            <a:r>
              <a:rPr lang="en-US" sz="2400" dirty="0">
                <a:latin typeface="Arial"/>
                <a:cs typeface="Arial"/>
              </a:rPr>
              <a:t>and </a:t>
            </a:r>
            <a:r>
              <a:rPr lang="en-US" sz="2400" b="1" dirty="0">
                <a:latin typeface="Arial"/>
                <a:cs typeface="Arial"/>
              </a:rPr>
              <a:t>minerals</a:t>
            </a:r>
            <a:r>
              <a:rPr lang="en-US" sz="2400" dirty="0">
                <a:latin typeface="Arial"/>
                <a:cs typeface="Arial"/>
              </a:rPr>
              <a:t> we need, we should eat at least five portions of colourful fresh, frozen, canned, </a:t>
            </a:r>
            <a:r>
              <a:rPr lang="en-US" sz="2400" dirty="0"/>
              <a:t/>
            </a:r>
            <a:br>
              <a:rPr lang="en-US" sz="2400" dirty="0"/>
            </a:br>
            <a:r>
              <a:rPr lang="en-US" sz="2400" dirty="0">
                <a:latin typeface="Arial"/>
                <a:cs typeface="Arial"/>
              </a:rPr>
              <a:t>dried or juiced fruit and vegetables a day.</a:t>
            </a:r>
          </a:p>
          <a:p>
            <a:pPr>
              <a:lnSpc>
                <a:spcPct val="100000"/>
              </a:lnSpc>
            </a:pPr>
            <a:endParaRPr lang="en-US" sz="2400" dirty="0"/>
          </a:p>
          <a:p>
            <a:pPr>
              <a:lnSpc>
                <a:spcPct val="100000"/>
              </a:lnSpc>
            </a:pPr>
            <a:endParaRPr lang="en-US" sz="2400" dirty="0"/>
          </a:p>
        </p:txBody>
      </p:sp>
      <p:sp>
        <p:nvSpPr>
          <p:cNvPr id="2" name="Content Placeholder 9">
            <a:extLst>
              <a:ext uri="{FF2B5EF4-FFF2-40B4-BE49-F238E27FC236}">
                <a16:creationId xmlns:a16="http://schemas.microsoft.com/office/drawing/2014/main" id="{1F42DE95-620E-138F-16E9-BE812D84B48E}"/>
              </a:ext>
            </a:extLst>
          </p:cNvPr>
          <p:cNvSpPr txBox="1">
            <a:spLocks/>
          </p:cNvSpPr>
          <p:nvPr/>
        </p:nvSpPr>
        <p:spPr>
          <a:xfrm>
            <a:off x="3948267" y="5245767"/>
            <a:ext cx="3209770" cy="733386"/>
          </a:xfrm>
          <a:prstGeom prst="rect">
            <a:avLst/>
          </a:prstGeom>
          <a:solidFill>
            <a:srgbClr val="005286"/>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False</a:t>
            </a:r>
          </a:p>
        </p:txBody>
      </p:sp>
      <p:sp>
        <p:nvSpPr>
          <p:cNvPr id="3" name="Content Placeholder 9">
            <a:extLst>
              <a:ext uri="{FF2B5EF4-FFF2-40B4-BE49-F238E27FC236}">
                <a16:creationId xmlns:a16="http://schemas.microsoft.com/office/drawing/2014/main" id="{45B6347C-4120-FA5D-693C-B6430B519F56}"/>
              </a:ext>
            </a:extLst>
          </p:cNvPr>
          <p:cNvSpPr txBox="1">
            <a:spLocks/>
          </p:cNvSpPr>
          <p:nvPr/>
        </p:nvSpPr>
        <p:spPr>
          <a:xfrm>
            <a:off x="568324" y="5244101"/>
            <a:ext cx="3160713" cy="733386"/>
          </a:xfrm>
          <a:prstGeom prst="rect">
            <a:avLst/>
          </a:prstGeom>
          <a:solidFill>
            <a:srgbClr val="00B0DB"/>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True</a:t>
            </a:r>
          </a:p>
        </p:txBody>
      </p:sp>
      <p:sp>
        <p:nvSpPr>
          <p:cNvPr id="24" name="Content Placeholder 6">
            <a:extLst>
              <a:ext uri="{FF2B5EF4-FFF2-40B4-BE49-F238E27FC236}">
                <a16:creationId xmlns:a16="http://schemas.microsoft.com/office/drawing/2014/main" id="{2F38AA86-6D97-5AE4-8724-7DA739471EF9}"/>
              </a:ext>
            </a:extLst>
          </p:cNvPr>
          <p:cNvSpPr txBox="1">
            <a:spLocks/>
          </p:cNvSpPr>
          <p:nvPr/>
        </p:nvSpPr>
        <p:spPr>
          <a:xfrm>
            <a:off x="9099553" y="3938837"/>
            <a:ext cx="6590770" cy="1131795"/>
          </a:xfrm>
          <a:prstGeom prst="rect">
            <a:avLst/>
          </a:prstGeom>
          <a:solidFill>
            <a:srgbClr val="FDC41F"/>
          </a:solidFill>
        </p:spPr>
        <p:txBody>
          <a:bodyPr vert="horz" lIns="0" tIns="396000" rIns="0" bIns="9000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t>Protein is only found in meat and fish.</a:t>
            </a:r>
          </a:p>
        </p:txBody>
      </p:sp>
      <p:sp>
        <p:nvSpPr>
          <p:cNvPr id="25" name="Content Placeholder 9">
            <a:extLst>
              <a:ext uri="{FF2B5EF4-FFF2-40B4-BE49-F238E27FC236}">
                <a16:creationId xmlns:a16="http://schemas.microsoft.com/office/drawing/2014/main" id="{65C23912-3395-B847-953C-CA26EF064914}"/>
              </a:ext>
            </a:extLst>
          </p:cNvPr>
          <p:cNvSpPr txBox="1">
            <a:spLocks/>
          </p:cNvSpPr>
          <p:nvPr/>
        </p:nvSpPr>
        <p:spPr>
          <a:xfrm>
            <a:off x="9100610" y="5286373"/>
            <a:ext cx="3160713" cy="733386"/>
          </a:xfrm>
          <a:prstGeom prst="rect">
            <a:avLst/>
          </a:prstGeom>
          <a:solidFill>
            <a:srgbClr val="005286"/>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True</a:t>
            </a:r>
          </a:p>
        </p:txBody>
      </p:sp>
      <p:sp>
        <p:nvSpPr>
          <p:cNvPr id="26" name="Content Placeholder 10">
            <a:extLst>
              <a:ext uri="{FF2B5EF4-FFF2-40B4-BE49-F238E27FC236}">
                <a16:creationId xmlns:a16="http://schemas.microsoft.com/office/drawing/2014/main" id="{4284B351-773A-A59B-26BE-EB1BF36858CA}"/>
              </a:ext>
            </a:extLst>
          </p:cNvPr>
          <p:cNvSpPr txBox="1">
            <a:spLocks/>
          </p:cNvSpPr>
          <p:nvPr/>
        </p:nvSpPr>
        <p:spPr>
          <a:xfrm>
            <a:off x="9099553" y="6521128"/>
            <a:ext cx="6590770" cy="733386"/>
          </a:xfrm>
          <a:prstGeom prst="rect">
            <a:avLst/>
          </a:prstGeom>
          <a:noFill/>
        </p:spPr>
        <p:txBody>
          <a:bodyPr vert="horz" lIns="0" tIns="90000" rIns="0" bIns="0" rtlCol="0" anchor="t">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r>
              <a:rPr lang="en-US" sz="2400" dirty="0">
                <a:latin typeface="Arial"/>
                <a:cs typeface="Arial"/>
              </a:rPr>
              <a:t>False! Beans, pulses, nuts, eggs and dairy products are also great sources of protein – and they’re vegetarian or vegan! </a:t>
            </a:r>
          </a:p>
          <a:p>
            <a:pPr>
              <a:lnSpc>
                <a:spcPct val="100000"/>
              </a:lnSpc>
            </a:pPr>
            <a:endParaRPr lang="en-US" sz="2400" dirty="0"/>
          </a:p>
          <a:p>
            <a:pPr>
              <a:lnSpc>
                <a:spcPct val="100000"/>
              </a:lnSpc>
            </a:pPr>
            <a:endParaRPr lang="en-US" sz="2400" dirty="0"/>
          </a:p>
        </p:txBody>
      </p:sp>
      <p:sp>
        <p:nvSpPr>
          <p:cNvPr id="27" name="Content Placeholder 9">
            <a:extLst>
              <a:ext uri="{FF2B5EF4-FFF2-40B4-BE49-F238E27FC236}">
                <a16:creationId xmlns:a16="http://schemas.microsoft.com/office/drawing/2014/main" id="{4522E149-7CD1-0D76-597F-3624E700C5A8}"/>
              </a:ext>
            </a:extLst>
          </p:cNvPr>
          <p:cNvSpPr txBox="1">
            <a:spLocks/>
          </p:cNvSpPr>
          <p:nvPr/>
        </p:nvSpPr>
        <p:spPr>
          <a:xfrm>
            <a:off x="12480553" y="5286373"/>
            <a:ext cx="3209770" cy="733386"/>
          </a:xfrm>
          <a:prstGeom prst="rect">
            <a:avLst/>
          </a:prstGeom>
          <a:solidFill>
            <a:srgbClr val="005286"/>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False</a:t>
            </a:r>
          </a:p>
        </p:txBody>
      </p:sp>
      <p:sp>
        <p:nvSpPr>
          <p:cNvPr id="29" name="Content Placeholder 9">
            <a:extLst>
              <a:ext uri="{FF2B5EF4-FFF2-40B4-BE49-F238E27FC236}">
                <a16:creationId xmlns:a16="http://schemas.microsoft.com/office/drawing/2014/main" id="{A3C06887-4824-4580-3022-036E5FCB1E2D}"/>
              </a:ext>
            </a:extLst>
          </p:cNvPr>
          <p:cNvSpPr txBox="1">
            <a:spLocks/>
          </p:cNvSpPr>
          <p:nvPr/>
        </p:nvSpPr>
        <p:spPr>
          <a:xfrm>
            <a:off x="12479494" y="5286373"/>
            <a:ext cx="3209770" cy="733386"/>
          </a:xfrm>
          <a:prstGeom prst="rect">
            <a:avLst/>
          </a:prstGeom>
          <a:solidFill>
            <a:srgbClr val="00B0DB"/>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False</a:t>
            </a:r>
          </a:p>
        </p:txBody>
      </p:sp>
    </p:spTree>
    <p:extLst>
      <p:ext uri="{BB962C8B-B14F-4D97-AF65-F5344CB8AC3E}">
        <p14:creationId xmlns:p14="http://schemas.microsoft.com/office/powerpoint/2010/main" val="312298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3" grpId="0" animBg="1"/>
      <p:bldP spid="26" grpId="0" build="p"/>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E45D8-0F9E-C71E-58B2-2EF90E420D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7D99C5-AF12-2DF5-9A7F-FF362ACC27C4}"/>
              </a:ext>
            </a:extLst>
          </p:cNvPr>
          <p:cNvSpPr>
            <a:spLocks noGrp="1"/>
          </p:cNvSpPr>
          <p:nvPr>
            <p:ph type="title"/>
          </p:nvPr>
        </p:nvSpPr>
        <p:spPr/>
        <p:txBody>
          <a:bodyPr/>
          <a:lstStyle/>
          <a:p>
            <a:r>
              <a:rPr lang="en-US" dirty="0"/>
              <a:t>True or false? </a:t>
            </a:r>
          </a:p>
        </p:txBody>
      </p:sp>
      <p:sp>
        <p:nvSpPr>
          <p:cNvPr id="147" name="Content Placeholder 6">
            <a:extLst>
              <a:ext uri="{FF2B5EF4-FFF2-40B4-BE49-F238E27FC236}">
                <a16:creationId xmlns:a16="http://schemas.microsoft.com/office/drawing/2014/main" id="{B637A007-0A51-3739-C439-A77FE405EC76}"/>
              </a:ext>
            </a:extLst>
          </p:cNvPr>
          <p:cNvSpPr txBox="1">
            <a:spLocks/>
          </p:cNvSpPr>
          <p:nvPr/>
        </p:nvSpPr>
        <p:spPr>
          <a:xfrm>
            <a:off x="567267" y="3898231"/>
            <a:ext cx="6590770" cy="1131795"/>
          </a:xfrm>
          <a:prstGeom prst="rect">
            <a:avLst/>
          </a:prstGeom>
          <a:solidFill>
            <a:srgbClr val="FDC41F"/>
          </a:solidFill>
        </p:spPr>
        <p:txBody>
          <a:bodyPr lIns="0" tIns="180000" rIns="0" bIns="90000"/>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t>White pasta helps you feel fuller for</a:t>
            </a:r>
            <a:br>
              <a:rPr lang="en-US" sz="2400" dirty="0"/>
            </a:br>
            <a:r>
              <a:rPr lang="en-US" sz="2400" dirty="0"/>
              <a:t>longer than wholewheat pasta.</a:t>
            </a:r>
          </a:p>
          <a:p>
            <a:pPr algn="ctr">
              <a:lnSpc>
                <a:spcPct val="100000"/>
              </a:lnSpc>
              <a:spcBef>
                <a:spcPts val="0"/>
              </a:spcBef>
            </a:pPr>
            <a:endParaRPr lang="en-US" sz="2400" dirty="0"/>
          </a:p>
        </p:txBody>
      </p:sp>
      <p:sp>
        <p:nvSpPr>
          <p:cNvPr id="148" name="Content Placeholder 9">
            <a:extLst>
              <a:ext uri="{FF2B5EF4-FFF2-40B4-BE49-F238E27FC236}">
                <a16:creationId xmlns:a16="http://schemas.microsoft.com/office/drawing/2014/main" id="{920A469A-9B06-E84A-9AE1-72129278618D}"/>
              </a:ext>
            </a:extLst>
          </p:cNvPr>
          <p:cNvSpPr txBox="1">
            <a:spLocks/>
          </p:cNvSpPr>
          <p:nvPr/>
        </p:nvSpPr>
        <p:spPr>
          <a:xfrm>
            <a:off x="568324" y="5245767"/>
            <a:ext cx="3160713" cy="733386"/>
          </a:xfrm>
          <a:prstGeom prst="rect">
            <a:avLst/>
          </a:prstGeom>
          <a:solidFill>
            <a:srgbClr val="005286"/>
          </a:solidFill>
        </p:spPr>
        <p:txBody>
          <a:bodyPr lIns="0" tIns="144000"/>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True</a:t>
            </a:r>
          </a:p>
        </p:txBody>
      </p:sp>
      <p:sp>
        <p:nvSpPr>
          <p:cNvPr id="149" name="Content Placeholder 10">
            <a:extLst>
              <a:ext uri="{FF2B5EF4-FFF2-40B4-BE49-F238E27FC236}">
                <a16:creationId xmlns:a16="http://schemas.microsoft.com/office/drawing/2014/main" id="{D396B34E-58A4-2114-BDAF-AF8ACDE291A9}"/>
              </a:ext>
            </a:extLst>
          </p:cNvPr>
          <p:cNvSpPr txBox="1">
            <a:spLocks/>
          </p:cNvSpPr>
          <p:nvPr/>
        </p:nvSpPr>
        <p:spPr>
          <a:xfrm>
            <a:off x="567267" y="6480522"/>
            <a:ext cx="6590770" cy="733386"/>
          </a:xfrm>
          <a:prstGeom prst="rect">
            <a:avLst/>
          </a:prstGeom>
          <a:noFill/>
        </p:spPr>
        <p:txBody>
          <a:bodyPr lIns="0" tIns="90000"/>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r>
              <a:rPr lang="en-US" sz="2400" dirty="0"/>
              <a:t>False! Wholegrain carbohydrates like wholewheat pasta, potatoes with the skins on, or brown rice have more fibre and can help you stay fuller for longer.</a:t>
            </a:r>
          </a:p>
          <a:p>
            <a:pPr>
              <a:lnSpc>
                <a:spcPct val="100000"/>
              </a:lnSpc>
            </a:pPr>
            <a:endParaRPr lang="en-US" sz="2400" dirty="0"/>
          </a:p>
        </p:txBody>
      </p:sp>
      <p:sp>
        <p:nvSpPr>
          <p:cNvPr id="150" name="Content Placeholder 9">
            <a:extLst>
              <a:ext uri="{FF2B5EF4-FFF2-40B4-BE49-F238E27FC236}">
                <a16:creationId xmlns:a16="http://schemas.microsoft.com/office/drawing/2014/main" id="{81525584-2FB3-B237-FDA0-F07B75CF2608}"/>
              </a:ext>
            </a:extLst>
          </p:cNvPr>
          <p:cNvSpPr txBox="1">
            <a:spLocks/>
          </p:cNvSpPr>
          <p:nvPr/>
        </p:nvSpPr>
        <p:spPr>
          <a:xfrm>
            <a:off x="3948267" y="5245767"/>
            <a:ext cx="3209770" cy="733386"/>
          </a:xfrm>
          <a:prstGeom prst="rect">
            <a:avLst/>
          </a:prstGeom>
          <a:solidFill>
            <a:srgbClr val="005286"/>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False</a:t>
            </a:r>
          </a:p>
        </p:txBody>
      </p:sp>
      <p:sp>
        <p:nvSpPr>
          <p:cNvPr id="152" name="Content Placeholder 6">
            <a:extLst>
              <a:ext uri="{FF2B5EF4-FFF2-40B4-BE49-F238E27FC236}">
                <a16:creationId xmlns:a16="http://schemas.microsoft.com/office/drawing/2014/main" id="{C9B6E634-3C2A-B795-3504-3CBF73F3B4AC}"/>
              </a:ext>
            </a:extLst>
          </p:cNvPr>
          <p:cNvSpPr txBox="1">
            <a:spLocks/>
          </p:cNvSpPr>
          <p:nvPr/>
        </p:nvSpPr>
        <p:spPr>
          <a:xfrm>
            <a:off x="9099553" y="3938837"/>
            <a:ext cx="6590770" cy="1131795"/>
          </a:xfrm>
          <a:prstGeom prst="rect">
            <a:avLst/>
          </a:prstGeom>
          <a:solidFill>
            <a:srgbClr val="FDC41F"/>
          </a:solidFill>
        </p:spPr>
        <p:txBody>
          <a:bodyPr vert="horz" lIns="0" tIns="396000" rIns="0" bIns="9000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t>We all need a little fat in our diet.</a:t>
            </a:r>
          </a:p>
        </p:txBody>
      </p:sp>
      <p:sp>
        <p:nvSpPr>
          <p:cNvPr id="153" name="Content Placeholder 9">
            <a:extLst>
              <a:ext uri="{FF2B5EF4-FFF2-40B4-BE49-F238E27FC236}">
                <a16:creationId xmlns:a16="http://schemas.microsoft.com/office/drawing/2014/main" id="{F2177DF4-C7F5-D163-08AA-C8A99276D073}"/>
              </a:ext>
            </a:extLst>
          </p:cNvPr>
          <p:cNvSpPr txBox="1">
            <a:spLocks/>
          </p:cNvSpPr>
          <p:nvPr/>
        </p:nvSpPr>
        <p:spPr>
          <a:xfrm>
            <a:off x="9100610" y="5286373"/>
            <a:ext cx="3160713" cy="733386"/>
          </a:xfrm>
          <a:prstGeom prst="rect">
            <a:avLst/>
          </a:prstGeom>
          <a:solidFill>
            <a:srgbClr val="005286"/>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True</a:t>
            </a:r>
          </a:p>
        </p:txBody>
      </p:sp>
      <p:sp>
        <p:nvSpPr>
          <p:cNvPr id="154" name="Content Placeholder 10">
            <a:extLst>
              <a:ext uri="{FF2B5EF4-FFF2-40B4-BE49-F238E27FC236}">
                <a16:creationId xmlns:a16="http://schemas.microsoft.com/office/drawing/2014/main" id="{7A070B08-6853-F8AE-8514-2A1A86C42A6E}"/>
              </a:ext>
            </a:extLst>
          </p:cNvPr>
          <p:cNvSpPr txBox="1">
            <a:spLocks/>
          </p:cNvSpPr>
          <p:nvPr/>
        </p:nvSpPr>
        <p:spPr>
          <a:xfrm>
            <a:off x="9099553" y="6521128"/>
            <a:ext cx="6332952" cy="733386"/>
          </a:xfrm>
          <a:prstGeom prst="rect">
            <a:avLst/>
          </a:prstGeom>
          <a:noFill/>
        </p:spPr>
        <p:txBody>
          <a:bodyPr vert="horz" lIns="0" tIns="90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r>
              <a:rPr lang="en-US" sz="2400" dirty="0"/>
              <a:t>True! Stick to healthier, unsaturated fats from plant sources like vegetable oil, rapeseed oil and olive oil.</a:t>
            </a:r>
          </a:p>
        </p:txBody>
      </p:sp>
      <p:sp>
        <p:nvSpPr>
          <p:cNvPr id="155" name="Content Placeholder 9">
            <a:extLst>
              <a:ext uri="{FF2B5EF4-FFF2-40B4-BE49-F238E27FC236}">
                <a16:creationId xmlns:a16="http://schemas.microsoft.com/office/drawing/2014/main" id="{DEA0B5B7-B013-22CC-D51D-1590D519E1D0}"/>
              </a:ext>
            </a:extLst>
          </p:cNvPr>
          <p:cNvSpPr txBox="1">
            <a:spLocks/>
          </p:cNvSpPr>
          <p:nvPr/>
        </p:nvSpPr>
        <p:spPr>
          <a:xfrm>
            <a:off x="12480553" y="5286373"/>
            <a:ext cx="3209770" cy="733386"/>
          </a:xfrm>
          <a:prstGeom prst="rect">
            <a:avLst/>
          </a:prstGeom>
          <a:solidFill>
            <a:srgbClr val="005286"/>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False</a:t>
            </a:r>
          </a:p>
        </p:txBody>
      </p:sp>
      <p:sp>
        <p:nvSpPr>
          <p:cNvPr id="157" name="Content Placeholder 5">
            <a:extLst>
              <a:ext uri="{FF2B5EF4-FFF2-40B4-BE49-F238E27FC236}">
                <a16:creationId xmlns:a16="http://schemas.microsoft.com/office/drawing/2014/main" id="{3A3F1A2F-BEE9-7B08-9544-9A76D774180A}"/>
              </a:ext>
            </a:extLst>
          </p:cNvPr>
          <p:cNvSpPr>
            <a:spLocks noGrp="1"/>
          </p:cNvSpPr>
          <p:nvPr>
            <p:ph sz="half" idx="1"/>
          </p:nvPr>
        </p:nvSpPr>
        <p:spPr>
          <a:xfrm>
            <a:off x="567267" y="2950770"/>
            <a:ext cx="13799662" cy="947464"/>
          </a:xfrm>
          <a:noFill/>
        </p:spPr>
        <p:txBody>
          <a:bodyPr lIns="0" tIns="90000" rIns="0" bIns="90000"/>
          <a:lstStyle/>
          <a:p>
            <a:pPr>
              <a:lnSpc>
                <a:spcPct val="100000"/>
              </a:lnSpc>
              <a:spcBef>
                <a:spcPts val="0"/>
              </a:spcBef>
            </a:pPr>
            <a:r>
              <a:rPr lang="en-US" dirty="0"/>
              <a:t>Test your knowledge of a healthy, balanced diet.</a:t>
            </a:r>
          </a:p>
          <a:p>
            <a:pPr>
              <a:lnSpc>
                <a:spcPct val="100000"/>
              </a:lnSpc>
              <a:spcBef>
                <a:spcPts val="0"/>
              </a:spcBef>
            </a:pPr>
            <a:endParaRPr lang="en-US" dirty="0"/>
          </a:p>
          <a:p>
            <a:pPr>
              <a:lnSpc>
                <a:spcPct val="100000"/>
              </a:lnSpc>
              <a:spcBef>
                <a:spcPts val="0"/>
              </a:spcBef>
            </a:pPr>
            <a:endParaRPr lang="en-US" dirty="0"/>
          </a:p>
        </p:txBody>
      </p:sp>
      <p:sp>
        <p:nvSpPr>
          <p:cNvPr id="158" name="Content Placeholder 9">
            <a:extLst>
              <a:ext uri="{FF2B5EF4-FFF2-40B4-BE49-F238E27FC236}">
                <a16:creationId xmlns:a16="http://schemas.microsoft.com/office/drawing/2014/main" id="{06353700-6668-0584-2EA8-ED776CDFE299}"/>
              </a:ext>
            </a:extLst>
          </p:cNvPr>
          <p:cNvSpPr txBox="1">
            <a:spLocks/>
          </p:cNvSpPr>
          <p:nvPr/>
        </p:nvSpPr>
        <p:spPr>
          <a:xfrm>
            <a:off x="3948267" y="5244101"/>
            <a:ext cx="3209770" cy="733386"/>
          </a:xfrm>
          <a:prstGeom prst="rect">
            <a:avLst/>
          </a:prstGeom>
          <a:solidFill>
            <a:srgbClr val="00B0DB"/>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False</a:t>
            </a:r>
          </a:p>
        </p:txBody>
      </p:sp>
      <p:sp>
        <p:nvSpPr>
          <p:cNvPr id="159" name="Content Placeholder 9">
            <a:extLst>
              <a:ext uri="{FF2B5EF4-FFF2-40B4-BE49-F238E27FC236}">
                <a16:creationId xmlns:a16="http://schemas.microsoft.com/office/drawing/2014/main" id="{77825D81-18E1-79C7-EB2F-7F65527CA98D}"/>
              </a:ext>
            </a:extLst>
          </p:cNvPr>
          <p:cNvSpPr txBox="1">
            <a:spLocks/>
          </p:cNvSpPr>
          <p:nvPr/>
        </p:nvSpPr>
        <p:spPr>
          <a:xfrm>
            <a:off x="9100610" y="5286373"/>
            <a:ext cx="3160713" cy="733386"/>
          </a:xfrm>
          <a:prstGeom prst="rect">
            <a:avLst/>
          </a:prstGeom>
          <a:solidFill>
            <a:srgbClr val="00B0DB"/>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True</a:t>
            </a:r>
          </a:p>
        </p:txBody>
      </p:sp>
    </p:spTree>
    <p:extLst>
      <p:ext uri="{BB962C8B-B14F-4D97-AF65-F5344CB8AC3E}">
        <p14:creationId xmlns:p14="http://schemas.microsoft.com/office/powerpoint/2010/main" val="73977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4" grpId="0" build="p"/>
      <p:bldP spid="158" grpId="0" animBg="1"/>
      <p:bldP spid="15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2F093-97B4-96D4-3718-98ECBF0E648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7EC1CDB-522C-30CB-C1C8-DDBB2EBA2EF7}"/>
              </a:ext>
            </a:extLst>
          </p:cNvPr>
          <p:cNvSpPr>
            <a:spLocks noGrp="1"/>
          </p:cNvSpPr>
          <p:nvPr>
            <p:ph type="title"/>
          </p:nvPr>
        </p:nvSpPr>
        <p:spPr>
          <a:xfrm>
            <a:off x="567267" y="2139623"/>
            <a:ext cx="15014046" cy="618069"/>
          </a:xfrm>
        </p:spPr>
        <p:txBody>
          <a:bodyPr/>
          <a:lstStyle/>
          <a:p>
            <a:r>
              <a:rPr lang="en-US" dirty="0"/>
              <a:t>True or false? </a:t>
            </a:r>
          </a:p>
        </p:txBody>
      </p:sp>
      <p:sp>
        <p:nvSpPr>
          <p:cNvPr id="6" name="Content Placeholder 5">
            <a:extLst>
              <a:ext uri="{FF2B5EF4-FFF2-40B4-BE49-F238E27FC236}">
                <a16:creationId xmlns:a16="http://schemas.microsoft.com/office/drawing/2014/main" id="{8D8550A0-498B-792E-1AB7-2696A7F42631}"/>
              </a:ext>
            </a:extLst>
          </p:cNvPr>
          <p:cNvSpPr>
            <a:spLocks noGrp="1"/>
          </p:cNvSpPr>
          <p:nvPr>
            <p:ph sz="half" idx="1"/>
          </p:nvPr>
        </p:nvSpPr>
        <p:spPr>
          <a:xfrm>
            <a:off x="567267" y="2950770"/>
            <a:ext cx="13799662" cy="947464"/>
          </a:xfrm>
          <a:noFill/>
        </p:spPr>
        <p:txBody>
          <a:bodyPr lIns="0" tIns="90000" rIns="0" bIns="90000"/>
          <a:lstStyle/>
          <a:p>
            <a:pPr>
              <a:lnSpc>
                <a:spcPct val="100000"/>
              </a:lnSpc>
              <a:spcBef>
                <a:spcPts val="0"/>
              </a:spcBef>
            </a:pPr>
            <a:r>
              <a:rPr lang="en-US" dirty="0"/>
              <a:t>Test your knowledge of a healthy, balanced diet.</a:t>
            </a:r>
          </a:p>
          <a:p>
            <a:pPr>
              <a:lnSpc>
                <a:spcPct val="100000"/>
              </a:lnSpc>
              <a:spcBef>
                <a:spcPts val="0"/>
              </a:spcBef>
            </a:pPr>
            <a:endParaRPr lang="en-US" dirty="0"/>
          </a:p>
          <a:p>
            <a:pPr>
              <a:lnSpc>
                <a:spcPct val="100000"/>
              </a:lnSpc>
              <a:spcBef>
                <a:spcPts val="0"/>
              </a:spcBef>
            </a:pPr>
            <a:endParaRPr lang="en-US" dirty="0"/>
          </a:p>
        </p:txBody>
      </p:sp>
      <p:sp>
        <p:nvSpPr>
          <p:cNvPr id="7" name="Content Placeholder 6">
            <a:extLst>
              <a:ext uri="{FF2B5EF4-FFF2-40B4-BE49-F238E27FC236}">
                <a16:creationId xmlns:a16="http://schemas.microsoft.com/office/drawing/2014/main" id="{3825F32B-B1E2-7C27-3890-AF48A6EA3535}"/>
              </a:ext>
            </a:extLst>
          </p:cNvPr>
          <p:cNvSpPr>
            <a:spLocks noGrp="1"/>
          </p:cNvSpPr>
          <p:nvPr>
            <p:ph sz="half" idx="10"/>
          </p:nvPr>
        </p:nvSpPr>
        <p:spPr>
          <a:xfrm>
            <a:off x="567267" y="3898231"/>
            <a:ext cx="6590770" cy="1131795"/>
          </a:xfrm>
          <a:solidFill>
            <a:srgbClr val="FDC41F"/>
          </a:solidFill>
        </p:spPr>
        <p:txBody>
          <a:bodyPr lIns="0" tIns="180000" rIns="0" bIns="90000"/>
          <a:lstStyle/>
          <a:p>
            <a:pPr algn="ctr">
              <a:lnSpc>
                <a:spcPct val="100000"/>
              </a:lnSpc>
              <a:spcBef>
                <a:spcPts val="0"/>
              </a:spcBef>
            </a:pPr>
            <a:r>
              <a:rPr lang="en-US" sz="2400" dirty="0"/>
              <a:t>We should try to eat the same</a:t>
            </a:r>
            <a:br>
              <a:rPr lang="en-US" sz="2400" dirty="0"/>
            </a:br>
            <a:r>
              <a:rPr lang="en-US" sz="2400" dirty="0"/>
              <a:t>meals most of the time.</a:t>
            </a:r>
          </a:p>
          <a:p>
            <a:pPr algn="ctr">
              <a:lnSpc>
                <a:spcPct val="100000"/>
              </a:lnSpc>
              <a:spcBef>
                <a:spcPts val="0"/>
              </a:spcBef>
            </a:pPr>
            <a:endParaRPr lang="en-US" sz="2400" dirty="0"/>
          </a:p>
        </p:txBody>
      </p:sp>
      <p:sp>
        <p:nvSpPr>
          <p:cNvPr id="10" name="Content Placeholder 9">
            <a:extLst>
              <a:ext uri="{FF2B5EF4-FFF2-40B4-BE49-F238E27FC236}">
                <a16:creationId xmlns:a16="http://schemas.microsoft.com/office/drawing/2014/main" id="{7736B3CC-DEEF-E203-65B6-2C1A8476F11D}"/>
              </a:ext>
            </a:extLst>
          </p:cNvPr>
          <p:cNvSpPr>
            <a:spLocks noGrp="1"/>
          </p:cNvSpPr>
          <p:nvPr>
            <p:ph sz="half" idx="13"/>
          </p:nvPr>
        </p:nvSpPr>
        <p:spPr>
          <a:xfrm>
            <a:off x="568324" y="5245767"/>
            <a:ext cx="3160713" cy="733386"/>
          </a:xfrm>
          <a:solidFill>
            <a:srgbClr val="005286"/>
          </a:solidFill>
        </p:spPr>
        <p:txBody>
          <a:bodyPr lIns="0" tIns="144000"/>
          <a:lstStyle/>
          <a:p>
            <a:pPr algn="ctr">
              <a:lnSpc>
                <a:spcPct val="100000"/>
              </a:lnSpc>
              <a:spcBef>
                <a:spcPts val="0"/>
              </a:spcBef>
            </a:pPr>
            <a:r>
              <a:rPr lang="en-US" sz="2400" dirty="0">
                <a:solidFill>
                  <a:schemeClr val="bg1"/>
                </a:solidFill>
              </a:rPr>
              <a:t>True</a:t>
            </a:r>
          </a:p>
        </p:txBody>
      </p:sp>
      <p:sp>
        <p:nvSpPr>
          <p:cNvPr id="11" name="Content Placeholder 10">
            <a:extLst>
              <a:ext uri="{FF2B5EF4-FFF2-40B4-BE49-F238E27FC236}">
                <a16:creationId xmlns:a16="http://schemas.microsoft.com/office/drawing/2014/main" id="{E96E33BC-9210-3299-0E7A-381DB7782ACA}"/>
              </a:ext>
            </a:extLst>
          </p:cNvPr>
          <p:cNvSpPr>
            <a:spLocks noGrp="1"/>
          </p:cNvSpPr>
          <p:nvPr>
            <p:ph sz="half" idx="14"/>
          </p:nvPr>
        </p:nvSpPr>
        <p:spPr>
          <a:xfrm>
            <a:off x="567267" y="6480522"/>
            <a:ext cx="6590770" cy="733386"/>
          </a:xfrm>
          <a:noFill/>
        </p:spPr>
        <p:txBody>
          <a:bodyPr lIns="0" tIns="90000"/>
          <a:lstStyle/>
          <a:p>
            <a:pPr>
              <a:lnSpc>
                <a:spcPct val="100000"/>
              </a:lnSpc>
            </a:pPr>
            <a:r>
              <a:rPr lang="en-US" sz="2400" dirty="0"/>
              <a:t>False! The best diet is varied and includes many different fruits and vegetables each day and different wholegrain carbohydrates and sources of protein. </a:t>
            </a:r>
          </a:p>
          <a:p>
            <a:pPr>
              <a:lnSpc>
                <a:spcPct val="100000"/>
              </a:lnSpc>
            </a:pPr>
            <a:endParaRPr lang="en-US" sz="2400" dirty="0"/>
          </a:p>
        </p:txBody>
      </p:sp>
      <p:sp>
        <p:nvSpPr>
          <p:cNvPr id="2" name="Content Placeholder 9">
            <a:extLst>
              <a:ext uri="{FF2B5EF4-FFF2-40B4-BE49-F238E27FC236}">
                <a16:creationId xmlns:a16="http://schemas.microsoft.com/office/drawing/2014/main" id="{9D0AE455-7110-1EA1-505B-D6EB76D5EEAF}"/>
              </a:ext>
            </a:extLst>
          </p:cNvPr>
          <p:cNvSpPr txBox="1">
            <a:spLocks/>
          </p:cNvSpPr>
          <p:nvPr/>
        </p:nvSpPr>
        <p:spPr>
          <a:xfrm>
            <a:off x="3948267" y="5245767"/>
            <a:ext cx="3209770" cy="733386"/>
          </a:xfrm>
          <a:prstGeom prst="rect">
            <a:avLst/>
          </a:prstGeom>
          <a:solidFill>
            <a:srgbClr val="005286"/>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False</a:t>
            </a:r>
          </a:p>
        </p:txBody>
      </p:sp>
      <p:sp>
        <p:nvSpPr>
          <p:cNvPr id="24" name="Content Placeholder 6">
            <a:extLst>
              <a:ext uri="{FF2B5EF4-FFF2-40B4-BE49-F238E27FC236}">
                <a16:creationId xmlns:a16="http://schemas.microsoft.com/office/drawing/2014/main" id="{EAF26F51-EDEF-5B55-3776-67538BBA51D2}"/>
              </a:ext>
            </a:extLst>
          </p:cNvPr>
          <p:cNvSpPr txBox="1">
            <a:spLocks/>
          </p:cNvSpPr>
          <p:nvPr/>
        </p:nvSpPr>
        <p:spPr>
          <a:xfrm>
            <a:off x="9099553" y="3938837"/>
            <a:ext cx="6590770" cy="1131795"/>
          </a:xfrm>
          <a:prstGeom prst="rect">
            <a:avLst/>
          </a:prstGeom>
          <a:solidFill>
            <a:srgbClr val="FDC41F"/>
          </a:solidFill>
        </p:spPr>
        <p:txBody>
          <a:bodyPr vert="horz" lIns="0" tIns="180000" rIns="0" bIns="9000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t>Sugary foods are a great source </a:t>
            </a:r>
            <a:br>
              <a:rPr lang="en-US" sz="2400" dirty="0"/>
            </a:br>
            <a:r>
              <a:rPr lang="en-US" sz="2400" dirty="0"/>
              <a:t>of long-lasting energy.</a:t>
            </a:r>
          </a:p>
        </p:txBody>
      </p:sp>
      <p:sp>
        <p:nvSpPr>
          <p:cNvPr id="25" name="Content Placeholder 9">
            <a:extLst>
              <a:ext uri="{FF2B5EF4-FFF2-40B4-BE49-F238E27FC236}">
                <a16:creationId xmlns:a16="http://schemas.microsoft.com/office/drawing/2014/main" id="{2A3AC582-690D-E9E2-34EC-1B505838ECA1}"/>
              </a:ext>
            </a:extLst>
          </p:cNvPr>
          <p:cNvSpPr txBox="1">
            <a:spLocks/>
          </p:cNvSpPr>
          <p:nvPr/>
        </p:nvSpPr>
        <p:spPr>
          <a:xfrm>
            <a:off x="9100610" y="5286373"/>
            <a:ext cx="3160713" cy="733386"/>
          </a:xfrm>
          <a:prstGeom prst="rect">
            <a:avLst/>
          </a:prstGeom>
          <a:solidFill>
            <a:srgbClr val="005286"/>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True</a:t>
            </a:r>
          </a:p>
        </p:txBody>
      </p:sp>
      <p:sp>
        <p:nvSpPr>
          <p:cNvPr id="26" name="Content Placeholder 10">
            <a:extLst>
              <a:ext uri="{FF2B5EF4-FFF2-40B4-BE49-F238E27FC236}">
                <a16:creationId xmlns:a16="http://schemas.microsoft.com/office/drawing/2014/main" id="{2EED7510-8F90-CBA5-AA45-CF4CAFEC7B9A}"/>
              </a:ext>
            </a:extLst>
          </p:cNvPr>
          <p:cNvSpPr txBox="1">
            <a:spLocks/>
          </p:cNvSpPr>
          <p:nvPr/>
        </p:nvSpPr>
        <p:spPr>
          <a:xfrm>
            <a:off x="9099552" y="6521127"/>
            <a:ext cx="6942553" cy="2205777"/>
          </a:xfrm>
          <a:prstGeom prst="rect">
            <a:avLst/>
          </a:prstGeom>
          <a:noFill/>
        </p:spPr>
        <p:txBody>
          <a:bodyPr vert="horz" lIns="0" tIns="90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r>
              <a:rPr lang="en-US" sz="2400" dirty="0"/>
              <a:t>False! Sugary foods can give you a quick, short burst of energy, but other carbohydrates especially</a:t>
            </a:r>
            <a:br>
              <a:rPr lang="en-US" sz="2400" dirty="0"/>
            </a:br>
            <a:r>
              <a:rPr lang="en-US" sz="2400" dirty="0"/>
              <a:t>wholewheat pasta, brown rice or potatoes with </a:t>
            </a:r>
            <a:br>
              <a:rPr lang="en-US" sz="2400" dirty="0"/>
            </a:br>
            <a:r>
              <a:rPr lang="en-US" sz="2400" dirty="0"/>
              <a:t>the skins on, are better for long-lasting energy. </a:t>
            </a:r>
          </a:p>
        </p:txBody>
      </p:sp>
      <p:sp>
        <p:nvSpPr>
          <p:cNvPr id="27" name="Content Placeholder 9">
            <a:extLst>
              <a:ext uri="{FF2B5EF4-FFF2-40B4-BE49-F238E27FC236}">
                <a16:creationId xmlns:a16="http://schemas.microsoft.com/office/drawing/2014/main" id="{76BF6707-0D29-81E0-5922-805928E7ECF2}"/>
              </a:ext>
            </a:extLst>
          </p:cNvPr>
          <p:cNvSpPr txBox="1">
            <a:spLocks/>
          </p:cNvSpPr>
          <p:nvPr/>
        </p:nvSpPr>
        <p:spPr>
          <a:xfrm>
            <a:off x="12480553" y="5286373"/>
            <a:ext cx="3209770" cy="733386"/>
          </a:xfrm>
          <a:prstGeom prst="rect">
            <a:avLst/>
          </a:prstGeom>
          <a:solidFill>
            <a:srgbClr val="005286"/>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False</a:t>
            </a:r>
          </a:p>
        </p:txBody>
      </p:sp>
      <p:sp>
        <p:nvSpPr>
          <p:cNvPr id="29" name="Content Placeholder 9">
            <a:extLst>
              <a:ext uri="{FF2B5EF4-FFF2-40B4-BE49-F238E27FC236}">
                <a16:creationId xmlns:a16="http://schemas.microsoft.com/office/drawing/2014/main" id="{63D83599-C638-FDA4-69B4-AF7ED08066DE}"/>
              </a:ext>
            </a:extLst>
          </p:cNvPr>
          <p:cNvSpPr txBox="1">
            <a:spLocks/>
          </p:cNvSpPr>
          <p:nvPr/>
        </p:nvSpPr>
        <p:spPr>
          <a:xfrm>
            <a:off x="12479494" y="5286373"/>
            <a:ext cx="3209770" cy="733386"/>
          </a:xfrm>
          <a:prstGeom prst="rect">
            <a:avLst/>
          </a:prstGeom>
          <a:solidFill>
            <a:srgbClr val="00B0DB"/>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False</a:t>
            </a:r>
          </a:p>
        </p:txBody>
      </p:sp>
      <p:sp>
        <p:nvSpPr>
          <p:cNvPr id="4" name="Content Placeholder 9">
            <a:extLst>
              <a:ext uri="{FF2B5EF4-FFF2-40B4-BE49-F238E27FC236}">
                <a16:creationId xmlns:a16="http://schemas.microsoft.com/office/drawing/2014/main" id="{4D2B5416-DD0A-E1B4-21D0-BE9CD5485EE3}"/>
              </a:ext>
            </a:extLst>
          </p:cNvPr>
          <p:cNvSpPr txBox="1">
            <a:spLocks/>
          </p:cNvSpPr>
          <p:nvPr/>
        </p:nvSpPr>
        <p:spPr>
          <a:xfrm>
            <a:off x="3948267" y="5244101"/>
            <a:ext cx="3209770" cy="733386"/>
          </a:xfrm>
          <a:prstGeom prst="rect">
            <a:avLst/>
          </a:prstGeom>
          <a:solidFill>
            <a:srgbClr val="00B0DB"/>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False</a:t>
            </a:r>
          </a:p>
        </p:txBody>
      </p:sp>
    </p:spTree>
    <p:extLst>
      <p:ext uri="{BB962C8B-B14F-4D97-AF65-F5344CB8AC3E}">
        <p14:creationId xmlns:p14="http://schemas.microsoft.com/office/powerpoint/2010/main" val="80340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26" grpId="0"/>
      <p:bldP spid="29"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C7135-EB4B-92F9-D8E0-077151581C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8FDE85-4CEE-6591-7408-DDFD7A6C2B58}"/>
              </a:ext>
            </a:extLst>
          </p:cNvPr>
          <p:cNvSpPr>
            <a:spLocks noGrp="1"/>
          </p:cNvSpPr>
          <p:nvPr>
            <p:ph type="title"/>
          </p:nvPr>
        </p:nvSpPr>
        <p:spPr/>
        <p:txBody>
          <a:bodyPr/>
          <a:lstStyle/>
          <a:p>
            <a:r>
              <a:rPr lang="en-US" dirty="0"/>
              <a:t>True or false? </a:t>
            </a:r>
          </a:p>
        </p:txBody>
      </p:sp>
      <p:sp>
        <p:nvSpPr>
          <p:cNvPr id="147" name="Content Placeholder 6">
            <a:extLst>
              <a:ext uri="{FF2B5EF4-FFF2-40B4-BE49-F238E27FC236}">
                <a16:creationId xmlns:a16="http://schemas.microsoft.com/office/drawing/2014/main" id="{0E7D641A-C708-B2CA-0535-FC8C8DCA06EA}"/>
              </a:ext>
            </a:extLst>
          </p:cNvPr>
          <p:cNvSpPr txBox="1">
            <a:spLocks/>
          </p:cNvSpPr>
          <p:nvPr/>
        </p:nvSpPr>
        <p:spPr>
          <a:xfrm>
            <a:off x="567267" y="3898231"/>
            <a:ext cx="6590770" cy="1131795"/>
          </a:xfrm>
          <a:prstGeom prst="rect">
            <a:avLst/>
          </a:prstGeom>
          <a:solidFill>
            <a:srgbClr val="FDC41F"/>
          </a:solidFill>
        </p:spPr>
        <p:txBody>
          <a:bodyPr lIns="0" tIns="180000" rIns="0" bIns="90000"/>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t>We should all drink 6–8</a:t>
            </a:r>
            <a:br>
              <a:rPr lang="en-US" sz="2400" dirty="0"/>
            </a:br>
            <a:r>
              <a:rPr lang="en-US" sz="2400" dirty="0"/>
              <a:t>glasses of water a day.</a:t>
            </a:r>
          </a:p>
        </p:txBody>
      </p:sp>
      <p:sp>
        <p:nvSpPr>
          <p:cNvPr id="148" name="Content Placeholder 9">
            <a:extLst>
              <a:ext uri="{FF2B5EF4-FFF2-40B4-BE49-F238E27FC236}">
                <a16:creationId xmlns:a16="http://schemas.microsoft.com/office/drawing/2014/main" id="{99A516AB-BF5D-A881-9D7B-6D584414D5AF}"/>
              </a:ext>
            </a:extLst>
          </p:cNvPr>
          <p:cNvSpPr txBox="1">
            <a:spLocks/>
          </p:cNvSpPr>
          <p:nvPr/>
        </p:nvSpPr>
        <p:spPr>
          <a:xfrm>
            <a:off x="568324" y="5245767"/>
            <a:ext cx="3160713" cy="733386"/>
          </a:xfrm>
          <a:prstGeom prst="rect">
            <a:avLst/>
          </a:prstGeom>
          <a:solidFill>
            <a:srgbClr val="005286"/>
          </a:solidFill>
        </p:spPr>
        <p:txBody>
          <a:bodyPr lIns="0" tIns="144000"/>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True</a:t>
            </a:r>
          </a:p>
        </p:txBody>
      </p:sp>
      <p:sp>
        <p:nvSpPr>
          <p:cNvPr id="149" name="Content Placeholder 10">
            <a:extLst>
              <a:ext uri="{FF2B5EF4-FFF2-40B4-BE49-F238E27FC236}">
                <a16:creationId xmlns:a16="http://schemas.microsoft.com/office/drawing/2014/main" id="{F0430D6E-1FE9-D65B-FE13-F5025DC17040}"/>
              </a:ext>
            </a:extLst>
          </p:cNvPr>
          <p:cNvSpPr txBox="1">
            <a:spLocks/>
          </p:cNvSpPr>
          <p:nvPr/>
        </p:nvSpPr>
        <p:spPr>
          <a:xfrm>
            <a:off x="567267" y="6501762"/>
            <a:ext cx="6897729" cy="2326417"/>
          </a:xfrm>
          <a:prstGeom prst="rect">
            <a:avLst/>
          </a:prstGeom>
          <a:noFill/>
        </p:spPr>
        <p:txBody>
          <a:bodyPr lIns="0" tIns="90000" rIns="91440" bIns="45720" anchor="t"/>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r>
              <a:rPr lang="en-US" sz="2400" dirty="0">
                <a:latin typeface="Arial"/>
                <a:cs typeface="Arial"/>
              </a:rPr>
              <a:t>True! Staying hydrated helps keep us focused </a:t>
            </a:r>
            <a:r>
              <a:rPr lang="en-US" sz="2400" dirty="0"/>
              <a:t/>
            </a:r>
            <a:br>
              <a:rPr lang="en-US" sz="2400" dirty="0"/>
            </a:br>
            <a:r>
              <a:rPr lang="en-US" sz="2400" dirty="0">
                <a:latin typeface="Arial"/>
                <a:cs typeface="Arial"/>
              </a:rPr>
              <a:t>and healthy. We need about 6–8 glasses of water, low-fat milk or other low-sugar drinks each day – or more if we're sweating from getting active!</a:t>
            </a:r>
          </a:p>
        </p:txBody>
      </p:sp>
      <p:sp>
        <p:nvSpPr>
          <p:cNvPr id="150" name="Content Placeholder 9">
            <a:extLst>
              <a:ext uri="{FF2B5EF4-FFF2-40B4-BE49-F238E27FC236}">
                <a16:creationId xmlns:a16="http://schemas.microsoft.com/office/drawing/2014/main" id="{D5A33C9F-8D56-2C3C-5BE0-E54D839A5D88}"/>
              </a:ext>
            </a:extLst>
          </p:cNvPr>
          <p:cNvSpPr txBox="1">
            <a:spLocks/>
          </p:cNvSpPr>
          <p:nvPr/>
        </p:nvSpPr>
        <p:spPr>
          <a:xfrm>
            <a:off x="3948267" y="5245767"/>
            <a:ext cx="3209770" cy="733386"/>
          </a:xfrm>
          <a:prstGeom prst="rect">
            <a:avLst/>
          </a:prstGeom>
          <a:solidFill>
            <a:srgbClr val="005286"/>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False</a:t>
            </a:r>
          </a:p>
        </p:txBody>
      </p:sp>
      <p:sp>
        <p:nvSpPr>
          <p:cNvPr id="152" name="Content Placeholder 6">
            <a:extLst>
              <a:ext uri="{FF2B5EF4-FFF2-40B4-BE49-F238E27FC236}">
                <a16:creationId xmlns:a16="http://schemas.microsoft.com/office/drawing/2014/main" id="{EE5AA995-4A11-7E74-F504-9F190D4BA427}"/>
              </a:ext>
            </a:extLst>
          </p:cNvPr>
          <p:cNvSpPr txBox="1">
            <a:spLocks/>
          </p:cNvSpPr>
          <p:nvPr/>
        </p:nvSpPr>
        <p:spPr>
          <a:xfrm>
            <a:off x="9099553" y="3938837"/>
            <a:ext cx="6590770" cy="1131795"/>
          </a:xfrm>
          <a:prstGeom prst="rect">
            <a:avLst/>
          </a:prstGeom>
          <a:solidFill>
            <a:srgbClr val="FDC41F"/>
          </a:solidFill>
        </p:spPr>
        <p:txBody>
          <a:bodyPr vert="horz" lIns="0" tIns="180000" rIns="0" bIns="9000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t>We all need the same amount</a:t>
            </a:r>
            <a:br>
              <a:rPr lang="en-US" sz="2400" dirty="0"/>
            </a:br>
            <a:r>
              <a:rPr lang="en-US" sz="2400" dirty="0"/>
              <a:t>of energy from our food.</a:t>
            </a:r>
          </a:p>
        </p:txBody>
      </p:sp>
      <p:sp>
        <p:nvSpPr>
          <p:cNvPr id="153" name="Content Placeholder 9">
            <a:extLst>
              <a:ext uri="{FF2B5EF4-FFF2-40B4-BE49-F238E27FC236}">
                <a16:creationId xmlns:a16="http://schemas.microsoft.com/office/drawing/2014/main" id="{B2265BE2-5286-AEC2-0B0D-595236620468}"/>
              </a:ext>
            </a:extLst>
          </p:cNvPr>
          <p:cNvSpPr txBox="1">
            <a:spLocks/>
          </p:cNvSpPr>
          <p:nvPr/>
        </p:nvSpPr>
        <p:spPr>
          <a:xfrm>
            <a:off x="9100610" y="5286373"/>
            <a:ext cx="3160713" cy="733386"/>
          </a:xfrm>
          <a:prstGeom prst="rect">
            <a:avLst/>
          </a:prstGeom>
          <a:solidFill>
            <a:srgbClr val="005286"/>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True</a:t>
            </a:r>
          </a:p>
        </p:txBody>
      </p:sp>
      <p:sp>
        <p:nvSpPr>
          <p:cNvPr id="154" name="Content Placeholder 10">
            <a:extLst>
              <a:ext uri="{FF2B5EF4-FFF2-40B4-BE49-F238E27FC236}">
                <a16:creationId xmlns:a16="http://schemas.microsoft.com/office/drawing/2014/main" id="{FB94ECB1-EE04-D253-6698-A2D49247DDDB}"/>
              </a:ext>
            </a:extLst>
          </p:cNvPr>
          <p:cNvSpPr txBox="1">
            <a:spLocks/>
          </p:cNvSpPr>
          <p:nvPr/>
        </p:nvSpPr>
        <p:spPr>
          <a:xfrm>
            <a:off x="9099553" y="6521128"/>
            <a:ext cx="6332952" cy="733386"/>
          </a:xfrm>
          <a:prstGeom prst="rect">
            <a:avLst/>
          </a:prstGeom>
          <a:noFill/>
        </p:spPr>
        <p:txBody>
          <a:bodyPr vert="horz" lIns="0" tIns="90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r>
              <a:rPr lang="en-US" sz="2400" dirty="0"/>
              <a:t>False! Some people need more energy than others, like growing children or athletes in training every day – but we all need a balance of different foods!</a:t>
            </a:r>
          </a:p>
        </p:txBody>
      </p:sp>
      <p:sp>
        <p:nvSpPr>
          <p:cNvPr id="155" name="Content Placeholder 9">
            <a:extLst>
              <a:ext uri="{FF2B5EF4-FFF2-40B4-BE49-F238E27FC236}">
                <a16:creationId xmlns:a16="http://schemas.microsoft.com/office/drawing/2014/main" id="{705D480D-B628-ACF5-42FE-C61A53BAD02B}"/>
              </a:ext>
            </a:extLst>
          </p:cNvPr>
          <p:cNvSpPr txBox="1">
            <a:spLocks/>
          </p:cNvSpPr>
          <p:nvPr/>
        </p:nvSpPr>
        <p:spPr>
          <a:xfrm>
            <a:off x="12480553" y="5286373"/>
            <a:ext cx="3209770" cy="733386"/>
          </a:xfrm>
          <a:prstGeom prst="rect">
            <a:avLst/>
          </a:prstGeom>
          <a:solidFill>
            <a:srgbClr val="005286"/>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False</a:t>
            </a:r>
          </a:p>
        </p:txBody>
      </p:sp>
      <p:sp>
        <p:nvSpPr>
          <p:cNvPr id="157" name="Content Placeholder 5">
            <a:extLst>
              <a:ext uri="{FF2B5EF4-FFF2-40B4-BE49-F238E27FC236}">
                <a16:creationId xmlns:a16="http://schemas.microsoft.com/office/drawing/2014/main" id="{5DBA4F91-AD31-EA16-0027-9C0783BAD67D}"/>
              </a:ext>
            </a:extLst>
          </p:cNvPr>
          <p:cNvSpPr>
            <a:spLocks noGrp="1"/>
          </p:cNvSpPr>
          <p:nvPr>
            <p:ph sz="half" idx="1"/>
          </p:nvPr>
        </p:nvSpPr>
        <p:spPr>
          <a:xfrm>
            <a:off x="567267" y="2950770"/>
            <a:ext cx="13799662" cy="947464"/>
          </a:xfrm>
          <a:noFill/>
        </p:spPr>
        <p:txBody>
          <a:bodyPr lIns="0" tIns="90000" rIns="0" bIns="90000"/>
          <a:lstStyle/>
          <a:p>
            <a:pPr>
              <a:lnSpc>
                <a:spcPct val="100000"/>
              </a:lnSpc>
              <a:spcBef>
                <a:spcPts val="0"/>
              </a:spcBef>
            </a:pPr>
            <a:r>
              <a:rPr lang="en-US" dirty="0"/>
              <a:t>Test your knowledge of a healthy, balanced diet.</a:t>
            </a:r>
          </a:p>
          <a:p>
            <a:pPr>
              <a:lnSpc>
                <a:spcPct val="100000"/>
              </a:lnSpc>
              <a:spcBef>
                <a:spcPts val="0"/>
              </a:spcBef>
            </a:pPr>
            <a:endParaRPr lang="en-US" dirty="0"/>
          </a:p>
          <a:p>
            <a:pPr>
              <a:lnSpc>
                <a:spcPct val="100000"/>
              </a:lnSpc>
              <a:spcBef>
                <a:spcPts val="0"/>
              </a:spcBef>
            </a:pPr>
            <a:endParaRPr lang="en-US" dirty="0"/>
          </a:p>
        </p:txBody>
      </p:sp>
      <p:sp>
        <p:nvSpPr>
          <p:cNvPr id="3" name="Content Placeholder 9">
            <a:extLst>
              <a:ext uri="{FF2B5EF4-FFF2-40B4-BE49-F238E27FC236}">
                <a16:creationId xmlns:a16="http://schemas.microsoft.com/office/drawing/2014/main" id="{936EFAD0-DAA8-41B8-DE75-83896D0CE1FE}"/>
              </a:ext>
            </a:extLst>
          </p:cNvPr>
          <p:cNvSpPr txBox="1">
            <a:spLocks/>
          </p:cNvSpPr>
          <p:nvPr/>
        </p:nvSpPr>
        <p:spPr>
          <a:xfrm>
            <a:off x="568324" y="5239602"/>
            <a:ext cx="3160713" cy="733386"/>
          </a:xfrm>
          <a:prstGeom prst="rect">
            <a:avLst/>
          </a:prstGeom>
          <a:solidFill>
            <a:srgbClr val="00B0DB"/>
          </a:solidFill>
        </p:spPr>
        <p:txBody>
          <a:bodyPr lIns="0" tIns="144000"/>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True</a:t>
            </a:r>
          </a:p>
        </p:txBody>
      </p:sp>
      <p:sp>
        <p:nvSpPr>
          <p:cNvPr id="4" name="Content Placeholder 9">
            <a:extLst>
              <a:ext uri="{FF2B5EF4-FFF2-40B4-BE49-F238E27FC236}">
                <a16:creationId xmlns:a16="http://schemas.microsoft.com/office/drawing/2014/main" id="{766E010C-9E99-B0E3-6B8A-D8B9919270CD}"/>
              </a:ext>
            </a:extLst>
          </p:cNvPr>
          <p:cNvSpPr txBox="1">
            <a:spLocks/>
          </p:cNvSpPr>
          <p:nvPr/>
        </p:nvSpPr>
        <p:spPr>
          <a:xfrm>
            <a:off x="12480553" y="5286373"/>
            <a:ext cx="3209770" cy="733386"/>
          </a:xfrm>
          <a:prstGeom prst="rect">
            <a:avLst/>
          </a:prstGeom>
          <a:solidFill>
            <a:srgbClr val="00B0DB"/>
          </a:solidFill>
        </p:spPr>
        <p:txBody>
          <a:bodyPr vert="horz" lIns="0" tIns="144000" rIns="0" bIns="0" rtlCol="0">
            <a:noAutofit/>
          </a:bodyPr>
          <a:lstStyle>
            <a:lvl1pPr marL="0" indent="0" algn="l" defTabSz="1219170" rtl="0" eaLnBrk="1" latinLnBrk="0" hangingPunct="1">
              <a:lnSpc>
                <a:spcPts val="3300"/>
              </a:lnSpc>
              <a:spcBef>
                <a:spcPts val="1200"/>
              </a:spcBef>
              <a:buFont typeface="Arial" panose="020B0604020202020204" pitchFamily="34" charset="0"/>
              <a:buNone/>
              <a:defRPr sz="2800" kern="1200">
                <a:solidFill>
                  <a:srgbClr val="005286"/>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600"/>
              </a:lnSpc>
              <a:spcBef>
                <a:spcPts val="1200"/>
              </a:spcBef>
              <a:buFont typeface="Arial" panose="020B0604020202020204" pitchFamily="34" charset="0"/>
              <a:buNone/>
              <a:defRPr sz="2200" b="1" i="0" kern="1200">
                <a:solidFill>
                  <a:srgbClr val="005286"/>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200"/>
              </a:lnSpc>
              <a:spcBef>
                <a:spcPts val="1200"/>
              </a:spcBef>
              <a:buFont typeface="Arial" panose="020B0604020202020204" pitchFamily="34" charset="0"/>
              <a:buNone/>
              <a:defRPr sz="1800" kern="1200">
                <a:solidFill>
                  <a:srgbClr val="005286"/>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ts val="2000"/>
              </a:lnSpc>
              <a:spcBef>
                <a:spcPts val="1200"/>
              </a:spcBef>
              <a:buFont typeface="Arial" panose="020B0604020202020204" pitchFamily="34" charset="0"/>
              <a:buNone/>
              <a:defRPr sz="1600" kern="1200">
                <a:solidFill>
                  <a:srgbClr val="005286"/>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1900"/>
              </a:lnSpc>
              <a:spcBef>
                <a:spcPts val="1200"/>
              </a:spcBef>
              <a:buFont typeface="Arial" panose="020B0604020202020204" pitchFamily="34" charset="0"/>
              <a:buNone/>
              <a:defRPr sz="1500" kern="1200">
                <a:solidFill>
                  <a:srgbClr val="005286"/>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lnSpc>
                <a:spcPct val="100000"/>
              </a:lnSpc>
              <a:spcBef>
                <a:spcPts val="0"/>
              </a:spcBef>
            </a:pPr>
            <a:r>
              <a:rPr lang="en-US" sz="2400" dirty="0">
                <a:solidFill>
                  <a:schemeClr val="bg1"/>
                </a:solidFill>
              </a:rPr>
              <a:t>False</a:t>
            </a:r>
          </a:p>
        </p:txBody>
      </p:sp>
    </p:spTree>
    <p:extLst>
      <p:ext uri="{BB962C8B-B14F-4D97-AF65-F5344CB8AC3E}">
        <p14:creationId xmlns:p14="http://schemas.microsoft.com/office/powerpoint/2010/main" val="398549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4" grpId="0" build="p"/>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66246-2EB8-D59D-69E6-80FB3FF7ECC4}"/>
            </a:ext>
          </a:extLst>
        </p:cNvPr>
        <p:cNvGrpSpPr/>
        <p:nvPr/>
      </p:nvGrpSpPr>
      <p:grpSpPr>
        <a:xfrm>
          <a:off x="0" y="0"/>
          <a:ext cx="0" cy="0"/>
          <a:chOff x="0" y="0"/>
          <a:chExt cx="0" cy="0"/>
        </a:xfrm>
      </p:grpSpPr>
      <p:pic>
        <p:nvPicPr>
          <p:cNvPr id="9" name="Picture Placeholder 7" descr="A person holding his fists up&#10;&#10;Description automatically generated">
            <a:extLst>
              <a:ext uri="{FF2B5EF4-FFF2-40B4-BE49-F238E27FC236}">
                <a16:creationId xmlns:a16="http://schemas.microsoft.com/office/drawing/2014/main" id="{5C3E57D9-A865-406A-A0B7-E2997752957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341497" y="2717801"/>
            <a:ext cx="7916092" cy="6426200"/>
          </a:xfrm>
          <a:prstGeom prst="rect">
            <a:avLst/>
          </a:prstGeom>
        </p:spPr>
      </p:pic>
      <p:sp>
        <p:nvSpPr>
          <p:cNvPr id="15" name="Title 14">
            <a:extLst>
              <a:ext uri="{FF2B5EF4-FFF2-40B4-BE49-F238E27FC236}">
                <a16:creationId xmlns:a16="http://schemas.microsoft.com/office/drawing/2014/main" id="{D52C78F8-38D9-F95D-800D-02D61356011C}"/>
              </a:ext>
            </a:extLst>
          </p:cNvPr>
          <p:cNvSpPr>
            <a:spLocks noGrp="1"/>
          </p:cNvSpPr>
          <p:nvPr>
            <p:ph type="title"/>
          </p:nvPr>
        </p:nvSpPr>
        <p:spPr>
          <a:xfrm>
            <a:off x="567267" y="2099731"/>
            <a:ext cx="7561527" cy="618069"/>
          </a:xfrm>
          <a:solidFill>
            <a:schemeClr val="bg1"/>
          </a:solidFill>
        </p:spPr>
        <p:txBody>
          <a:bodyPr/>
          <a:lstStyle/>
          <a:p>
            <a:r>
              <a:rPr lang="en-US" dirty="0"/>
              <a:t>Why do athletes need healthy, balanced meals?</a:t>
            </a:r>
          </a:p>
        </p:txBody>
      </p:sp>
      <p:sp>
        <p:nvSpPr>
          <p:cNvPr id="3" name="Content Placeholder 2">
            <a:extLst>
              <a:ext uri="{FF2B5EF4-FFF2-40B4-BE49-F238E27FC236}">
                <a16:creationId xmlns:a16="http://schemas.microsoft.com/office/drawing/2014/main" id="{D9DFB970-47D7-7CBD-07F2-4067F2283C8D}"/>
              </a:ext>
            </a:extLst>
          </p:cNvPr>
          <p:cNvSpPr>
            <a:spLocks noGrp="1"/>
          </p:cNvSpPr>
          <p:nvPr>
            <p:ph sz="half" idx="1"/>
          </p:nvPr>
        </p:nvSpPr>
        <p:spPr>
          <a:xfrm>
            <a:off x="567267" y="3945467"/>
            <a:ext cx="8305800" cy="3971396"/>
          </a:xfrm>
        </p:spPr>
        <p:txBody>
          <a:bodyPr vert="horz" lIns="108000" tIns="0" rIns="0" bIns="0" rtlCol="0" anchor="t">
            <a:noAutofit/>
          </a:bodyPr>
          <a:lstStyle/>
          <a:p>
            <a:r>
              <a:rPr lang="en-US" dirty="0">
                <a:latin typeface="Arial"/>
                <a:cs typeface="Arial"/>
              </a:rPr>
              <a:t>A healthy, balanced diet helps us all to stay healthy!</a:t>
            </a:r>
          </a:p>
          <a:p>
            <a:pPr marL="457200" indent="-457200">
              <a:buFont typeface="Arial" panose="020B0604020202020204" pitchFamily="34" charset="0"/>
              <a:buChar char="•"/>
            </a:pPr>
            <a:r>
              <a:rPr lang="en-US" dirty="0">
                <a:latin typeface="Arial"/>
                <a:cs typeface="Arial"/>
              </a:rPr>
              <a:t>How would you define a healthy, balanced diet?</a:t>
            </a:r>
          </a:p>
          <a:p>
            <a:pPr marL="457200" indent="-457200">
              <a:buFont typeface="Arial" panose="020B0604020202020204" pitchFamily="34" charset="0"/>
              <a:buChar char="•"/>
            </a:pPr>
            <a:r>
              <a:rPr lang="en-US" dirty="0">
                <a:latin typeface="Arial"/>
                <a:cs typeface="Arial"/>
              </a:rPr>
              <a:t>Why do you think a healthy diet is important for Team GB and ParalympicsGB athletes?</a:t>
            </a:r>
          </a:p>
          <a:p>
            <a:endParaRPr lang="en-US" dirty="0">
              <a:latin typeface="Arial"/>
              <a:cs typeface="Arial"/>
            </a:endParaRPr>
          </a:p>
          <a:p>
            <a:r>
              <a:rPr lang="en-US" dirty="0">
                <a:latin typeface="Arial"/>
                <a:cs typeface="Arial"/>
              </a:rPr>
              <a:t>How might a healthy diet for an athlete </a:t>
            </a:r>
            <a:r>
              <a:rPr lang="en-US" dirty="0"/>
              <a:t/>
            </a:r>
            <a:br>
              <a:rPr lang="en-US" dirty="0"/>
            </a:br>
            <a:r>
              <a:rPr lang="en-US" dirty="0">
                <a:latin typeface="Arial"/>
                <a:cs typeface="Arial"/>
              </a:rPr>
              <a:t>be </a:t>
            </a:r>
            <a:r>
              <a:rPr lang="en-US" b="1" dirty="0">
                <a:latin typeface="Arial"/>
                <a:cs typeface="Arial"/>
              </a:rPr>
              <a:t>similar</a:t>
            </a:r>
            <a:r>
              <a:rPr lang="en-US" dirty="0">
                <a:latin typeface="Arial"/>
                <a:cs typeface="Arial"/>
              </a:rPr>
              <a:t> and </a:t>
            </a:r>
            <a:r>
              <a:rPr lang="en-US" b="1" dirty="0">
                <a:latin typeface="Arial"/>
                <a:cs typeface="Arial"/>
              </a:rPr>
              <a:t>different</a:t>
            </a:r>
            <a:r>
              <a:rPr lang="en-US" dirty="0">
                <a:latin typeface="Arial"/>
                <a:cs typeface="Arial"/>
              </a:rPr>
              <a:t> to a healthy </a:t>
            </a:r>
            <a:r>
              <a:rPr lang="en-US" dirty="0"/>
              <a:t/>
            </a:r>
            <a:br>
              <a:rPr lang="en-US" dirty="0"/>
            </a:br>
            <a:r>
              <a:rPr lang="en-US" dirty="0">
                <a:latin typeface="Arial"/>
                <a:cs typeface="Arial"/>
              </a:rPr>
              <a:t>diet for an adult that works in an office? </a:t>
            </a:r>
            <a:endParaRPr lang="en-US" dirty="0"/>
          </a:p>
          <a:p>
            <a:endParaRPr lang="en-US" dirty="0"/>
          </a:p>
          <a:p>
            <a:endParaRPr lang="en-US" dirty="0"/>
          </a:p>
        </p:txBody>
      </p:sp>
      <p:pic>
        <p:nvPicPr>
          <p:cNvPr id="2" name="Picture 1">
            <a:extLst>
              <a:ext uri="{FF2B5EF4-FFF2-40B4-BE49-F238E27FC236}">
                <a16:creationId xmlns:a16="http://schemas.microsoft.com/office/drawing/2014/main" id="{42F855BA-E28C-6B84-7D2C-0EF4E82E904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683" t="-10664" r="-5128" b="-12108"/>
          <a:stretch/>
        </p:blipFill>
        <p:spPr>
          <a:xfrm>
            <a:off x="12694920" y="505706"/>
            <a:ext cx="3152317" cy="881135"/>
          </a:xfrm>
          <a:prstGeom prst="rect">
            <a:avLst/>
          </a:prstGeom>
          <a:solidFill>
            <a:schemeClr val="bg1"/>
          </a:solidFill>
        </p:spPr>
      </p:pic>
      <p:sp>
        <p:nvSpPr>
          <p:cNvPr id="10" name="Rectangle 9">
            <a:extLst>
              <a:ext uri="{FF2B5EF4-FFF2-40B4-BE49-F238E27FC236}">
                <a16:creationId xmlns:a16="http://schemas.microsoft.com/office/drawing/2014/main" id="{960B2C54-A849-A4FD-2C82-DA5E0234AE4E}"/>
              </a:ext>
            </a:extLst>
          </p:cNvPr>
          <p:cNvSpPr/>
          <p:nvPr/>
        </p:nvSpPr>
        <p:spPr>
          <a:xfrm>
            <a:off x="12827001" y="8453307"/>
            <a:ext cx="3430588" cy="420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A69C62B-55F2-B1C0-097C-D4375E275873}"/>
              </a:ext>
            </a:extLst>
          </p:cNvPr>
          <p:cNvSpPr/>
          <p:nvPr/>
        </p:nvSpPr>
        <p:spPr>
          <a:xfrm>
            <a:off x="12704064" y="8453307"/>
            <a:ext cx="3011343" cy="420950"/>
          </a:xfrm>
          <a:prstGeom prst="rect">
            <a:avLst/>
          </a:prstGeom>
          <a:solidFill>
            <a:schemeClr val="bg1"/>
          </a:solidFill>
        </p:spPr>
        <p:txBody>
          <a:bodyPr wrap="square" lIns="0" tIns="108000" rIns="0" bIns="125999">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854" rtl="0" eaLnBrk="1" fontAlgn="auto" latinLnBrk="0" hangingPunct="1">
              <a:lnSpc>
                <a:spcPct val="100000"/>
              </a:lnSpc>
              <a:spcBef>
                <a:spcPts val="0"/>
              </a:spcBef>
              <a:spcAft>
                <a:spcPts val="0"/>
              </a:spcAft>
              <a:buClrTx/>
              <a:buSzTx/>
              <a:buFontTx/>
              <a:buNone/>
              <a:tabLst/>
              <a:defRPr/>
            </a:pPr>
            <a:r>
              <a:rPr lang="en-US" sz="1200" b="1" dirty="0">
                <a:solidFill>
                  <a:srgbClr val="005286"/>
                </a:solidFill>
                <a:latin typeface="Arial" panose="020B0604020202020204" pitchFamily="34" charset="0"/>
                <a:cs typeface="Arial" panose="020B0604020202020204" pitchFamily="34" charset="0"/>
              </a:rPr>
              <a:t>getseteatfresh.co.uk  </a:t>
            </a:r>
            <a:r>
              <a:rPr lang="en-US" sz="1200" b="0" dirty="0">
                <a:solidFill>
                  <a:srgbClr val="005286"/>
                </a:solidFill>
                <a:latin typeface="Arial" panose="020B0604020202020204" pitchFamily="34" charset="0"/>
                <a:cs typeface="Arial" panose="020B0604020202020204" pitchFamily="34" charset="0"/>
              </a:rPr>
              <a:t>|</a:t>
            </a:r>
            <a:r>
              <a:rPr lang="en-US" sz="1200" b="1" dirty="0">
                <a:solidFill>
                  <a:srgbClr val="005286"/>
                </a:solidFill>
                <a:latin typeface="Arial" panose="020B0604020202020204" pitchFamily="34" charset="0"/>
                <a:cs typeface="Arial" panose="020B0604020202020204" pitchFamily="34" charset="0"/>
              </a:rPr>
              <a:t>  </a:t>
            </a:r>
            <a:r>
              <a:rPr lang="en-GB" sz="1200" b="0" i="0" dirty="0">
                <a:solidFill>
                  <a:srgbClr val="005286"/>
                </a:solidFill>
                <a:effectLst/>
                <a:latin typeface="Arial" panose="020B0604020202020204" pitchFamily="34" charset="0"/>
                <a:cs typeface="Arial" panose="020B0604020202020204" pitchFamily="34" charset="0"/>
              </a:rPr>
              <a:t>#GetSetEatFresh</a:t>
            </a:r>
            <a:endParaRPr lang="en-US" sz="1200" b="1" dirty="0">
              <a:solidFill>
                <a:srgbClr val="00528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7138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C21FC-F2E2-8D45-D14A-29A0F66AA76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235A9D0-3C4B-A30E-7DB5-F837CFBF5E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168269">
            <a:off x="10666359" y="3726161"/>
            <a:ext cx="1996441" cy="2585187"/>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sp>
        <p:nvSpPr>
          <p:cNvPr id="2" name="Title 1">
            <a:extLst>
              <a:ext uri="{FF2B5EF4-FFF2-40B4-BE49-F238E27FC236}">
                <a16:creationId xmlns:a16="http://schemas.microsoft.com/office/drawing/2014/main" id="{0112B942-8078-97E3-4AC9-A64E80A165F5}"/>
              </a:ext>
            </a:extLst>
          </p:cNvPr>
          <p:cNvSpPr>
            <a:spLocks noGrp="1"/>
          </p:cNvSpPr>
          <p:nvPr>
            <p:ph type="title"/>
          </p:nvPr>
        </p:nvSpPr>
        <p:spPr/>
        <p:txBody>
          <a:bodyPr/>
          <a:lstStyle/>
          <a:p>
            <a:r>
              <a:rPr lang="en-US" dirty="0"/>
              <a:t>Design a healthy, balanced meal to fuel a Team GB or ParalympicsGB athlete at Paris 2024.</a:t>
            </a:r>
          </a:p>
        </p:txBody>
      </p:sp>
      <p:sp>
        <p:nvSpPr>
          <p:cNvPr id="4" name="Content Placeholder 3">
            <a:extLst>
              <a:ext uri="{FF2B5EF4-FFF2-40B4-BE49-F238E27FC236}">
                <a16:creationId xmlns:a16="http://schemas.microsoft.com/office/drawing/2014/main" id="{5C47945B-C533-A1D9-94AF-63884664CCF9}"/>
              </a:ext>
            </a:extLst>
          </p:cNvPr>
          <p:cNvSpPr>
            <a:spLocks noGrp="1"/>
          </p:cNvSpPr>
          <p:nvPr>
            <p:ph sz="half" idx="18"/>
          </p:nvPr>
        </p:nvSpPr>
        <p:spPr>
          <a:xfrm>
            <a:off x="567267" y="4110313"/>
            <a:ext cx="8475133" cy="923374"/>
          </a:xfrm>
        </p:spPr>
        <p:txBody>
          <a:bodyPr/>
          <a:lstStyle/>
          <a:p>
            <a:pPr marL="514350" indent="-514350">
              <a:buFont typeface="+mj-lt"/>
              <a:buAutoNum type="arabicPeriod"/>
            </a:pPr>
            <a:r>
              <a:rPr lang="en-US" dirty="0"/>
              <a:t>Choose one of our </a:t>
            </a:r>
            <a:r>
              <a:rPr lang="en-US" b="1" dirty="0"/>
              <a:t>Team GB</a:t>
            </a:r>
            <a:r>
              <a:rPr lang="en-US" dirty="0"/>
              <a:t> or </a:t>
            </a:r>
            <a:r>
              <a:rPr lang="en-US" b="1" dirty="0"/>
              <a:t>ParalympicsGB Aldi Athlete Ambassadors</a:t>
            </a:r>
            <a:r>
              <a:rPr lang="en-US" dirty="0"/>
              <a:t>.</a:t>
            </a:r>
          </a:p>
          <a:p>
            <a:pPr marL="514350" indent="-514350">
              <a:buFont typeface="+mj-lt"/>
              <a:buAutoNum type="arabicPeriod"/>
            </a:pPr>
            <a:r>
              <a:rPr lang="en-US" dirty="0"/>
              <a:t>Read about what they </a:t>
            </a:r>
            <a:r>
              <a:rPr lang="en-US" b="1" dirty="0"/>
              <a:t>like</a:t>
            </a:r>
            <a:r>
              <a:rPr lang="en-US" dirty="0"/>
              <a:t> and </a:t>
            </a:r>
            <a:r>
              <a:rPr lang="en-US" b="1" dirty="0"/>
              <a:t>need</a:t>
            </a:r>
            <a:r>
              <a:rPr lang="en-US" dirty="0"/>
              <a:t> </a:t>
            </a:r>
            <a:br>
              <a:rPr lang="en-US" dirty="0"/>
            </a:br>
            <a:r>
              <a:rPr lang="en-US" b="1" dirty="0"/>
              <a:t>to eat </a:t>
            </a:r>
            <a:r>
              <a:rPr lang="en-US" dirty="0"/>
              <a:t>to help them train and compete.</a:t>
            </a:r>
          </a:p>
          <a:p>
            <a:pPr marL="514350" indent="-514350">
              <a:buFont typeface="+mj-lt"/>
              <a:buAutoNum type="arabicPeriod"/>
            </a:pPr>
            <a:r>
              <a:rPr lang="en-US" dirty="0"/>
              <a:t>Design a </a:t>
            </a:r>
            <a:r>
              <a:rPr lang="en-US" b="1" dirty="0"/>
              <a:t>healthy</a:t>
            </a:r>
            <a:r>
              <a:rPr lang="en-US" dirty="0"/>
              <a:t>, </a:t>
            </a:r>
            <a:r>
              <a:rPr lang="en-US" b="1" dirty="0"/>
              <a:t>balanced</a:t>
            </a:r>
            <a:r>
              <a:rPr lang="en-US" dirty="0"/>
              <a:t> and </a:t>
            </a:r>
            <a:br>
              <a:rPr lang="en-US" dirty="0"/>
            </a:br>
            <a:r>
              <a:rPr lang="en-US" b="1" dirty="0"/>
              <a:t>tasty</a:t>
            </a:r>
            <a:r>
              <a:rPr lang="en-US" dirty="0"/>
              <a:t> meal for them to enjoy.</a:t>
            </a:r>
          </a:p>
          <a:p>
            <a:pPr marL="514350" indent="-514350">
              <a:buFont typeface="+mj-lt"/>
              <a:buAutoNum type="arabicPeriod"/>
            </a:pPr>
            <a:r>
              <a:rPr lang="en-US" dirty="0"/>
              <a:t>Complete an </a:t>
            </a:r>
            <a:r>
              <a:rPr lang="en-US" b="1" dirty="0"/>
              <a:t>entry template </a:t>
            </a:r>
            <a:r>
              <a:rPr lang="en-US" dirty="0"/>
              <a:t>to tell </a:t>
            </a:r>
            <a:br>
              <a:rPr lang="en-US" dirty="0"/>
            </a:br>
            <a:r>
              <a:rPr lang="en-US" dirty="0"/>
              <a:t>us about your meal!</a:t>
            </a:r>
          </a:p>
          <a:p>
            <a:pPr marL="514350" indent="-514350">
              <a:buFont typeface="+mj-lt"/>
              <a:buAutoNum type="arabicPeriod"/>
            </a:pPr>
            <a:endParaRPr lang="en-US" dirty="0"/>
          </a:p>
          <a:p>
            <a:pPr marL="514350" indent="-514350">
              <a:buFont typeface="+mj-lt"/>
              <a:buAutoNum type="arabicPeriod"/>
            </a:pPr>
            <a:endParaRPr lang="en-US" dirty="0"/>
          </a:p>
        </p:txBody>
      </p:sp>
      <p:sp>
        <p:nvSpPr>
          <p:cNvPr id="145" name="TextBox 144">
            <a:extLst>
              <a:ext uri="{FF2B5EF4-FFF2-40B4-BE49-F238E27FC236}">
                <a16:creationId xmlns:a16="http://schemas.microsoft.com/office/drawing/2014/main" id="{524D47CD-4629-56A6-454A-25046E2A2FEC}"/>
              </a:ext>
            </a:extLst>
          </p:cNvPr>
          <p:cNvSpPr txBox="1"/>
          <p:nvPr/>
        </p:nvSpPr>
        <p:spPr>
          <a:xfrm>
            <a:off x="9906000" y="6706571"/>
            <a:ext cx="5785023" cy="1583474"/>
          </a:xfrm>
          <a:prstGeom prst="rect">
            <a:avLst/>
          </a:prstGeom>
          <a:solidFill>
            <a:srgbClr val="FFC000"/>
          </a:solidFill>
        </p:spPr>
        <p:txBody>
          <a:bodyPr rot="0" spcFirstLastPara="0" vertOverflow="overflow" horzOverflow="overflow" vert="horz" wrap="square" lIns="144000" tIns="144000" rIns="144000" bIns="144000" numCol="1" spcCol="0" rtlCol="0" fromWordArt="0" anchor="t" anchorCtr="0" forceAA="0" compatLnSpc="1">
            <a:prstTxWarp prst="textNoShape">
              <a:avLst/>
            </a:prstTxWarp>
            <a:spAutoFit/>
          </a:bodyPr>
          <a:lstStyle/>
          <a:p>
            <a:r>
              <a:rPr lang="en-GB" sz="2000" b="1" dirty="0">
                <a:solidFill>
                  <a:srgbClr val="005286"/>
                </a:solidFill>
                <a:latin typeface="Arial" panose="020B0604020202020204" pitchFamily="34" charset="0"/>
                <a:cs typeface="Arial" panose="020B0604020202020204" pitchFamily="34" charset="0"/>
              </a:rPr>
              <a:t>Did you know?</a:t>
            </a:r>
            <a:endParaRPr lang="en-GB" sz="2000" dirty="0">
              <a:solidFill>
                <a:srgbClr val="005286"/>
              </a:solidFill>
              <a:latin typeface="Arial" panose="020B0604020202020204" pitchFamily="34" charset="0"/>
              <a:cs typeface="Arial" panose="020B0604020202020204" pitchFamily="34" charset="0"/>
            </a:endParaRPr>
          </a:p>
          <a:p>
            <a:endParaRPr lang="en-GB" sz="2400" i="1" dirty="0">
              <a:solidFill>
                <a:srgbClr val="005286"/>
              </a:solidFill>
              <a:latin typeface="Arial" panose="020B0604020202020204" pitchFamily="34" charset="0"/>
              <a:cs typeface="Arial" panose="020B0604020202020204" pitchFamily="34" charset="0"/>
            </a:endParaRPr>
          </a:p>
          <a:p>
            <a:r>
              <a:rPr lang="en-GB" sz="2000" dirty="0">
                <a:solidFill>
                  <a:srgbClr val="005286"/>
                </a:solidFill>
                <a:latin typeface="Arial" panose="020B0604020202020204" pitchFamily="34" charset="0"/>
                <a:cs typeface="Arial" panose="020B0604020202020204" pitchFamily="34" charset="0"/>
              </a:rPr>
              <a:t>13 million meals will be needed to feed the athletes, their teams and the fans at Paris 2024!</a:t>
            </a:r>
          </a:p>
        </p:txBody>
      </p:sp>
      <p:pic>
        <p:nvPicPr>
          <p:cNvPr id="7" name="Picture 6">
            <a:extLst>
              <a:ext uri="{FF2B5EF4-FFF2-40B4-BE49-F238E27FC236}">
                <a16:creationId xmlns:a16="http://schemas.microsoft.com/office/drawing/2014/main" id="{83E5E2D9-7252-745C-53C8-9242F7D893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996726" y="3435867"/>
            <a:ext cx="1916851" cy="2482126"/>
          </a:xfrm>
          <a:prstGeom prst="rect">
            <a:avLst/>
          </a:prstGeom>
          <a:solidFill>
            <a:srgbClr val="00B0DB"/>
          </a:solidFill>
          <a:ln w="127000">
            <a:solidFill>
              <a:schemeClr val="bg1"/>
            </a:solidFill>
            <a:miter lim="800000"/>
          </a:ln>
          <a:effectLst>
            <a:outerShdw blurRad="190500" dist="38100" dir="2700000" algn="ctr" rotWithShape="0">
              <a:schemeClr val="bg1">
                <a:lumMod val="50000"/>
                <a:alpha val="50000"/>
              </a:schemeClr>
            </a:outerShdw>
          </a:effectLst>
        </p:spPr>
      </p:pic>
    </p:spTree>
    <p:extLst>
      <p:ext uri="{BB962C8B-B14F-4D97-AF65-F5344CB8AC3E}">
        <p14:creationId xmlns:p14="http://schemas.microsoft.com/office/powerpoint/2010/main" val="73596668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6E66CB5A31A44C828EF505EF1A4254" ma:contentTypeVersion="17" ma:contentTypeDescription="Create a new document." ma:contentTypeScope="" ma:versionID="b62450631de2b39fc5b0ee6deb58afdf">
  <xsd:schema xmlns:xsd="http://www.w3.org/2001/XMLSchema" xmlns:xs="http://www.w3.org/2001/XMLSchema" xmlns:p="http://schemas.microsoft.com/office/2006/metadata/properties" xmlns:ns1="http://schemas.microsoft.com/sharepoint/v3" xmlns:ns2="f97151d3-a763-4fee-95d1-c0b0132eac99" xmlns:ns3="0edf7d78-1330-49f6-bffc-7239953f04fe" targetNamespace="http://schemas.microsoft.com/office/2006/metadata/properties" ma:root="true" ma:fieldsID="f32429da41e6d48d9bf5b9e74893c956" ns1:_="" ns2:_="" ns3:_="">
    <xsd:import namespace="http://schemas.microsoft.com/sharepoint/v3"/>
    <xsd:import namespace="f97151d3-a763-4fee-95d1-c0b0132eac99"/>
    <xsd:import namespace="0edf7d78-1330-49f6-bffc-7239953f04f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element ref="ns1:_ip_UnifiedCompliancePolicyProperties" minOccurs="0"/>
                <xsd:element ref="ns1:_ip_UnifiedCompliancePolicyUIAc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7151d3-a763-4fee-95d1-c0b0132eac9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78a4875-fe2d-4755-9d74-b44ed4eef224}" ma:internalName="TaxCatchAll" ma:showField="CatchAllData" ma:web="f97151d3-a763-4fee-95d1-c0b0132eac9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edf7d78-1330-49f6-bffc-7239953f04f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61b4c75-b81e-43f4-b0d1-33d9836e2fb1"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edf7d78-1330-49f6-bffc-7239953f04fe">
      <Terms xmlns="http://schemas.microsoft.com/office/infopath/2007/PartnerControls"/>
    </lcf76f155ced4ddcb4097134ff3c332f>
    <TaxCatchAll xmlns="f97151d3-a763-4fee-95d1-c0b0132eac99"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47450980-DBE6-4E87-B44C-E1FBC15897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97151d3-a763-4fee-95d1-c0b0132eac99"/>
    <ds:schemaRef ds:uri="0edf7d78-1330-49f6-bffc-7239953f04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1A875A-FB36-425E-8DA0-CCC75182251C}">
  <ds:schemaRefs>
    <ds:schemaRef ds:uri="http://schemas.microsoft.com/sharepoint/v3/contenttype/forms"/>
  </ds:schemaRefs>
</ds:datastoreItem>
</file>

<file path=customXml/itemProps3.xml><?xml version="1.0" encoding="utf-8"?>
<ds:datastoreItem xmlns:ds="http://schemas.openxmlformats.org/officeDocument/2006/customXml" ds:itemID="{0AD76557-5E2D-454F-A20E-8BCFA246149B}">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microsoft.com/sharepoint/v3"/>
    <ds:schemaRef ds:uri="http://purl.org/dc/terms/"/>
    <ds:schemaRef ds:uri="http://schemas.openxmlformats.org/package/2006/metadata/core-properties"/>
    <ds:schemaRef ds:uri="0edf7d78-1330-49f6-bffc-7239953f04fe"/>
    <ds:schemaRef ds:uri="http://purl.org/dc/dcmitype/"/>
    <ds:schemaRef ds:uri="f97151d3-a763-4fee-95d1-c0b0132eac9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8801</TotalTime>
  <Words>7112</Words>
  <Application>Microsoft Office PowerPoint</Application>
  <PresentationFormat>Custom</PresentationFormat>
  <Paragraphs>709</Paragraphs>
  <Slides>25</Slides>
  <Notes>25</Notes>
  <HiddenSlides>6</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Apple Chancery</vt:lpstr>
      <vt:lpstr>Arial</vt:lpstr>
      <vt:lpstr>Arial Black</vt:lpstr>
      <vt:lpstr>Bradley Hand ITC</vt:lpstr>
      <vt:lpstr>Calibri</vt:lpstr>
      <vt:lpstr>Courier New</vt:lpstr>
      <vt:lpstr>Office Theme</vt:lpstr>
      <vt:lpstr>Design a Meal Competition</vt:lpstr>
      <vt:lpstr>The competition</vt:lpstr>
      <vt:lpstr>What does a healthy, balanced meal include?</vt:lpstr>
      <vt:lpstr>True or false? </vt:lpstr>
      <vt:lpstr>True or false? </vt:lpstr>
      <vt:lpstr>True or false? </vt:lpstr>
      <vt:lpstr>True or false? </vt:lpstr>
      <vt:lpstr>Why do athletes need healthy, balanced meals?</vt:lpstr>
      <vt:lpstr>Design a healthy, balanced meal to fuel a Team GB or ParalympicsGB athlete at Paris 2024.</vt:lpstr>
      <vt:lpstr>Meet the athletes</vt:lpstr>
      <vt:lpstr>Meet the athletes</vt:lpstr>
      <vt:lpstr>Meet the athletes</vt:lpstr>
      <vt:lpstr>Meet the athletes</vt:lpstr>
      <vt:lpstr>Think about what  your athlete needs</vt:lpstr>
      <vt:lpstr>Draw and label your meal idea</vt:lpstr>
      <vt:lpstr>Tell us why your meal is healthy and balanced</vt:lpstr>
      <vt:lpstr>Judging criteria</vt:lpstr>
      <vt:lpstr>How to enter</vt:lpstr>
      <vt:lpstr>Be inspired!</vt:lpstr>
      <vt:lpstr>Design a meal planning ideas</vt:lpstr>
      <vt:lpstr>Meet the athletes</vt:lpstr>
      <vt:lpstr>Meet the athletes</vt:lpstr>
      <vt:lpstr>Design a meal planning ideas</vt:lpstr>
      <vt:lpstr>A healthy, balanced diet helps you feel your best</vt:lpstr>
      <vt:lpstr>Design a healthy, balanced meal to fuel a Team GB or ParalympicsGB athlete at Paris 2024.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Toni Chase</dc:creator>
  <cp:lastModifiedBy>Athisha Jules</cp:lastModifiedBy>
  <cp:revision>132</cp:revision>
  <dcterms:created xsi:type="dcterms:W3CDTF">2020-11-11T21:37:48Z</dcterms:created>
  <dcterms:modified xsi:type="dcterms:W3CDTF">2024-03-08T13:49:57Z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0x010100FF6E66CB5A31A44C828EF505EF1A4254</vt:lpwstr>
  </property>
  <property fmtid="{D5CDD505-2E9C-101B-9397-08002B2CF9AE}" pid="3" name="MediaServiceImageTags">
    <vt:lpwstr/>
  </property>
  <property fmtid="{D5CDD505-2E9C-101B-9397-08002B2CF9AE}" pid="4" name="MSIP_Label_5e292fea-44f3-4f8b-8f5d-cc6c4f3da3ad_Enabled">
    <vt:lpwstr>true</vt:lpwstr>
  </property>
  <property fmtid="{D5CDD505-2E9C-101B-9397-08002B2CF9AE}" pid="5" name="MSIP_Label_5e292fea-44f3-4f8b-8f5d-cc6c4f3da3ad_SetDate">
    <vt:lpwstr>2023-09-26T12:23:36Z</vt:lpwstr>
  </property>
  <property fmtid="{D5CDD505-2E9C-101B-9397-08002B2CF9AE}" pid="6" name="MSIP_Label_5e292fea-44f3-4f8b-8f5d-cc6c4f3da3ad_Method">
    <vt:lpwstr>Privileged</vt:lpwstr>
  </property>
  <property fmtid="{D5CDD505-2E9C-101B-9397-08002B2CF9AE}" pid="7" name="MSIP_Label_5e292fea-44f3-4f8b-8f5d-cc6c4f3da3ad_Name">
    <vt:lpwstr>Internal</vt:lpwstr>
  </property>
  <property fmtid="{D5CDD505-2E9C-101B-9397-08002B2CF9AE}" pid="8" name="MSIP_Label_5e292fea-44f3-4f8b-8f5d-cc6c4f3da3ad_SiteId">
    <vt:lpwstr>31fa3fc8-0d67-4b00-8f5a-3a9a69c281b8</vt:lpwstr>
  </property>
  <property fmtid="{D5CDD505-2E9C-101B-9397-08002B2CF9AE}" pid="9" name="MSIP_Label_5e292fea-44f3-4f8b-8f5d-cc6c4f3da3ad_ActionId">
    <vt:lpwstr>6935bab1-b776-45f6-913d-c44468bb2f08</vt:lpwstr>
  </property>
  <property fmtid="{D5CDD505-2E9C-101B-9397-08002B2CF9AE}" pid="10" name="MSIP_Label_5e292fea-44f3-4f8b-8f5d-cc6c4f3da3ad_ContentBits">
    <vt:lpwstr>2</vt:lpwstr>
  </property>
  <property fmtid="{D5CDD505-2E9C-101B-9397-08002B2CF9AE}" pid="11" name="ClassificationContentMarkingFooterLocations">
    <vt:lpwstr>Office Theme:5</vt:lpwstr>
  </property>
  <property fmtid="{D5CDD505-2E9C-101B-9397-08002B2CF9AE}" pid="12" name="ClassificationContentMarkingFooterText">
    <vt:lpwstr>Sensitivity: Internal</vt:lpwstr>
  </property>
</Properties>
</file>